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sldIdLst>
    <p:sldId id="256" r:id="rId4"/>
    <p:sldId id="262" r:id="rId5"/>
    <p:sldId id="263" r:id="rId6"/>
    <p:sldId id="265" r:id="rId7"/>
    <p:sldId id="267" r:id="rId8"/>
    <p:sldId id="268" r:id="rId9"/>
    <p:sldId id="269" r:id="rId10"/>
    <p:sldId id="270" r:id="rId11"/>
  </p:sldIdLst>
  <p:sldSz cx="12192000" cy="6858000"/>
  <p:notesSz cx="6858000" cy="9144000"/>
  <p:custDataLst>
    <p:tags r:id="rId1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哒哒 熊猫" initials="哒" lastIdx="1" clrIdx="0"/>
  <p:cmAuthor id="2" name="kingsoft" initials="k" lastIdx="1" clrIdx="1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3868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119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843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tags" Target="../tags/tag15.xml"/><Relationship Id="rId4" Type="http://schemas.openxmlformats.org/officeDocument/2006/relationships/image" Target="../media/image1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tags" Target="../tags/tag22.xml"/><Relationship Id="rId4" Type="http://schemas.openxmlformats.org/officeDocument/2006/relationships/image" Target="../media/image1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image" Target="../media/image3.png"/><Relationship Id="rId5" Type="http://schemas.openxmlformats.org/officeDocument/2006/relationships/tags" Target="../tags/tag29.xml"/><Relationship Id="rId4" Type="http://schemas.openxmlformats.org/officeDocument/2006/relationships/image" Target="../media/image1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12192000" cy="5143500"/>
          </a:xfrm>
          <a:prstGeom prst="rect">
            <a:avLst/>
          </a:prstGeom>
          <a:gradFill>
            <a:gsLst>
              <a:gs pos="11000">
                <a:schemeClr val="bg2"/>
              </a:gs>
              <a:gs pos="64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/>
          </a:p>
        </p:txBody>
      </p:sp>
      <p:pic>
        <p:nvPicPr>
          <p:cNvPr id="14339" name="图片 7" descr="组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12192000" cy="1227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6" descr="图层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3417888"/>
            <a:ext cx="12192000" cy="25828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1" name="直接连接符 30"/>
          <p:cNvCxnSpPr/>
          <p:nvPr userDrawn="1">
            <p:custDataLst>
              <p:tags r:id="rId7"/>
            </p:custDataLst>
          </p:nvPr>
        </p:nvCxnSpPr>
        <p:spPr>
          <a:xfrm>
            <a:off x="1735667" y="3419475"/>
            <a:ext cx="8724900" cy="0"/>
          </a:xfrm>
          <a:prstGeom prst="line">
            <a:avLst/>
          </a:prstGeom>
          <a:ln>
            <a:solidFill>
              <a:schemeClr val="accent2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 userDrawn="1">
            <p:custDataLst>
              <p:tags r:id="rId8"/>
            </p:custDataLst>
          </p:nvPr>
        </p:nvCxnSpPr>
        <p:spPr>
          <a:xfrm>
            <a:off x="8877300" y="1416050"/>
            <a:ext cx="607484" cy="0"/>
          </a:xfrm>
          <a:prstGeom prst="line">
            <a:avLst/>
          </a:prstGeom>
          <a:ln>
            <a:solidFill>
              <a:schemeClr val="accent2">
                <a:alpha val="31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 userDrawn="1">
            <p:custDataLst>
              <p:tags r:id="rId9"/>
            </p:custDataLst>
          </p:nvPr>
        </p:nvCxnSpPr>
        <p:spPr>
          <a:xfrm>
            <a:off x="9086851" y="1490663"/>
            <a:ext cx="397933" cy="0"/>
          </a:xfrm>
          <a:prstGeom prst="line">
            <a:avLst/>
          </a:prstGeom>
          <a:ln>
            <a:solidFill>
              <a:schemeClr val="accent2">
                <a:alpha val="31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 userDrawn="1">
            <p:custDataLst>
              <p:tags r:id="rId10"/>
            </p:custDataLst>
          </p:nvPr>
        </p:nvCxnSpPr>
        <p:spPr>
          <a:xfrm>
            <a:off x="2455333" y="1416050"/>
            <a:ext cx="605367" cy="0"/>
          </a:xfrm>
          <a:prstGeom prst="line">
            <a:avLst/>
          </a:prstGeom>
          <a:ln>
            <a:solidFill>
              <a:schemeClr val="accent2">
                <a:alpha val="31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 userDrawn="1">
            <p:custDataLst>
              <p:tags r:id="rId11"/>
            </p:custDataLst>
          </p:nvPr>
        </p:nvCxnSpPr>
        <p:spPr>
          <a:xfrm>
            <a:off x="2455333" y="1490663"/>
            <a:ext cx="395817" cy="0"/>
          </a:xfrm>
          <a:prstGeom prst="line">
            <a:avLst/>
          </a:prstGeom>
          <a:ln>
            <a:solidFill>
              <a:schemeClr val="accent2">
                <a:alpha val="31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椭圆 29"/>
          <p:cNvSpPr/>
          <p:nvPr userDrawn="1">
            <p:custDataLst>
              <p:tags r:id="rId12"/>
            </p:custDataLst>
          </p:nvPr>
        </p:nvSpPr>
        <p:spPr>
          <a:xfrm>
            <a:off x="6148917" y="1427163"/>
            <a:ext cx="93133" cy="682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4372611" y="3709035"/>
            <a:ext cx="3446780" cy="378143"/>
          </a:xfrm>
          <a:prstGeom prst="roundRect">
            <a:avLst/>
          </a:prstGeom>
          <a:solidFill>
            <a:schemeClr val="accent5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署名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38200" y="1798320"/>
            <a:ext cx="10515600" cy="97536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4500">
                <a:solidFill>
                  <a:schemeClr val="accent2"/>
                </a:solidFill>
              </a:defRPr>
            </a:lvl1pPr>
          </a:lstStyle>
          <a:p>
            <a:pPr fontAlgn="auto"/>
            <a:r>
              <a:rPr lang="zh-CN" altLang="en-US" strike="noStrike" noProof="1" dirty="0"/>
              <a:t>单击编辑母版标题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38200" y="2887504"/>
            <a:ext cx="10515600" cy="494348"/>
          </a:xfrm>
        </p:spPr>
        <p:txBody>
          <a:bodyPr wrap="square">
            <a:normAutofit/>
          </a:bodyPr>
          <a:lstStyle>
            <a:lvl1pPr marL="0" indent="0" algn="ctr">
              <a:lnSpc>
                <a:spcPct val="100000"/>
              </a:lnSpc>
              <a:buNone/>
              <a:defRPr sz="210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20" name="联系方式占位符 9"/>
          <p:cNvSpPr>
            <a:spLocks noGrp="1"/>
          </p:cNvSpPr>
          <p:nvPr>
            <p:ph type="body" sz="quarter" idx="16" hasCustomPrompt="1"/>
          </p:nvPr>
        </p:nvSpPr>
        <p:spPr>
          <a:xfrm>
            <a:off x="6426835" y="1282541"/>
            <a:ext cx="2120265" cy="378143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联系方式</a:t>
            </a:r>
            <a:endParaRPr lang="zh-CN" altLang="en-US" strike="noStrike" noProof="1" dirty="0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3937000" y="1282541"/>
            <a:ext cx="2159635" cy="378143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公司名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96384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038600" y="5624513"/>
            <a:ext cx="4114800" cy="27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350" strike="noStrike" noProof="1" dirty="0">
                <a:sym typeface="+mn-ea"/>
              </a:rPr>
              <a:t>第</a:t>
            </a:r>
            <a:r>
              <a:rPr lang="zh-CN" altLang="en-US" sz="13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12192000" cy="5143500"/>
          </a:xfrm>
          <a:prstGeom prst="rect">
            <a:avLst/>
          </a:prstGeom>
          <a:gradFill>
            <a:gsLst>
              <a:gs pos="11000">
                <a:schemeClr val="bg2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/>
          </a:p>
        </p:txBody>
      </p:sp>
      <p:pic>
        <p:nvPicPr>
          <p:cNvPr id="15363" name="图片 5" descr="组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12192000" cy="1227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3" descr="图层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5297488"/>
            <a:ext cx="12192000" cy="7032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4"/>
          <p:cNvCxnSpPr/>
          <p:nvPr userDrawn="1">
            <p:custDataLst>
              <p:tags r:id="rId7"/>
            </p:custDataLst>
          </p:nvPr>
        </p:nvCxnSpPr>
        <p:spPr>
          <a:xfrm>
            <a:off x="944033" y="2239963"/>
            <a:ext cx="10303933" cy="0"/>
          </a:xfrm>
          <a:prstGeom prst="line">
            <a:avLst/>
          </a:prstGeom>
          <a:ln>
            <a:solidFill>
              <a:schemeClr val="accent2">
                <a:alpha val="1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931160" y="1239679"/>
            <a:ext cx="1695451" cy="811054"/>
          </a:xfrm>
        </p:spPr>
        <p:txBody>
          <a:bodyPr wrap="square" anchor="b">
            <a:normAutofit/>
          </a:bodyPr>
          <a:lstStyle>
            <a:lvl1pPr>
              <a:defRPr sz="4500">
                <a:solidFill>
                  <a:schemeClr val="accent2"/>
                </a:solidFill>
              </a:defRPr>
            </a:lvl1pPr>
          </a:lstStyle>
          <a:p>
            <a:pPr fontAlgn="auto"/>
            <a:r>
              <a:rPr lang="zh-CN" altLang="en-US" strike="noStrike" noProof="1" dirty="0"/>
              <a:t>标题</a:t>
            </a:r>
            <a:endParaRPr lang="zh-CN" altLang="en-US" strike="noStrike" noProof="1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96384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5624513"/>
            <a:ext cx="4114800" cy="27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754533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12192000" cy="5143500"/>
          </a:xfrm>
          <a:prstGeom prst="rect">
            <a:avLst/>
          </a:prstGeom>
          <a:gradFill>
            <a:gsLst>
              <a:gs pos="11000">
                <a:schemeClr val="bg2"/>
              </a:gs>
              <a:gs pos="64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/>
          </a:p>
        </p:txBody>
      </p:sp>
      <p:pic>
        <p:nvPicPr>
          <p:cNvPr id="16387" name="图片 10" descr="组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12192000" cy="1227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8" descr="图层 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t="42030"/>
          <a:stretch>
            <a:fillRect/>
          </a:stretch>
        </p:blipFill>
        <p:spPr>
          <a:xfrm>
            <a:off x="0" y="3522663"/>
            <a:ext cx="12192000" cy="24780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1" name="直接连接符 30"/>
          <p:cNvCxnSpPr/>
          <p:nvPr userDrawn="1">
            <p:custDataLst>
              <p:tags r:id="rId7"/>
            </p:custDataLst>
          </p:nvPr>
        </p:nvCxnSpPr>
        <p:spPr>
          <a:xfrm>
            <a:off x="2978151" y="3462338"/>
            <a:ext cx="6235700" cy="0"/>
          </a:xfrm>
          <a:prstGeom prst="line">
            <a:avLst/>
          </a:prstGeom>
          <a:ln>
            <a:solidFill>
              <a:schemeClr val="accent2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节编号 3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1689735"/>
            <a:ext cx="9144000" cy="723900"/>
          </a:xfrm>
        </p:spPr>
        <p:txBody>
          <a:bodyPr wrap="none" anchor="b" anchorCtr="0">
            <a:normAutofit/>
          </a:bodyPr>
          <a:lstStyle>
            <a:lvl1pPr marL="0" indent="0" algn="ctr">
              <a:buNone/>
              <a:defRPr sz="2700" b="1">
                <a:solidFill>
                  <a:schemeClr val="accent5"/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节编号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6540" y="2477929"/>
            <a:ext cx="9144000" cy="859155"/>
          </a:xfrm>
        </p:spPr>
        <p:txBody>
          <a:bodyPr wrap="square" anchor="b">
            <a:normAutofit/>
          </a:bodyPr>
          <a:lstStyle>
            <a:lvl1pPr algn="ctr">
              <a:defRPr sz="4950">
                <a:solidFill>
                  <a:schemeClr val="accent2"/>
                </a:solidFill>
              </a:defRPr>
            </a:lvl1pPr>
          </a:lstStyle>
          <a:p>
            <a:pPr fontAlgn="auto"/>
            <a:r>
              <a:rPr lang="zh-CN" altLang="en-US" sz="4950" strike="noStrike" noProof="1" dirty="0"/>
              <a:t>编辑母版标题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526540" y="3582829"/>
            <a:ext cx="9144000" cy="448628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1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96384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5624513"/>
            <a:ext cx="4114800" cy="27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754533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95960" y="1833563"/>
            <a:ext cx="5323840" cy="3656888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350" strike="noStrike" noProof="1" dirty="0">
                <a:sym typeface="+mn-ea"/>
              </a:rPr>
              <a:t>第</a:t>
            </a:r>
            <a:r>
              <a:rPr lang="zh-CN" altLang="en-US" sz="13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33563"/>
            <a:ext cx="5323840" cy="3656888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350" strike="noStrike" noProof="1" dirty="0">
                <a:sym typeface="+mn-ea"/>
              </a:rPr>
              <a:t>第</a:t>
            </a:r>
            <a:r>
              <a:rPr lang="zh-CN" altLang="en-US" sz="13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95960" y="1833563"/>
            <a:ext cx="532384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5960" y="2263574"/>
            <a:ext cx="5323840" cy="3225207"/>
          </a:xfrm>
        </p:spPr>
        <p:txBody>
          <a:bodyPr wrap="square">
            <a:normAutofit/>
          </a:bodyPr>
          <a:lstStyle>
            <a:lvl1pPr>
              <a:defRPr sz="165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z="1650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350" strike="noStrike" noProof="1" dirty="0">
                <a:sym typeface="+mn-ea"/>
              </a:rPr>
              <a:t>第</a:t>
            </a:r>
            <a:r>
              <a:rPr lang="zh-CN" altLang="en-US" sz="13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33563"/>
            <a:ext cx="532384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263574"/>
            <a:ext cx="5323840" cy="3225207"/>
          </a:xfrm>
        </p:spPr>
        <p:txBody>
          <a:bodyPr wrap="square">
            <a:normAutofit/>
          </a:bodyPr>
          <a:lstStyle>
            <a:lvl1pPr>
              <a:defRPr sz="165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z="1650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350" strike="noStrike" noProof="1" dirty="0">
                <a:sym typeface="+mn-ea"/>
              </a:rPr>
              <a:t>第</a:t>
            </a:r>
            <a:r>
              <a:rPr lang="zh-CN" altLang="en-US" sz="13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</p:nvPr>
        </p:nvSpPr>
        <p:spPr>
          <a:xfrm>
            <a:off x="695960" y="1127284"/>
            <a:ext cx="10801985" cy="4363403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350" strike="noStrike" noProof="1" dirty="0">
                <a:sym typeface="+mn-ea"/>
              </a:rPr>
              <a:t>第</a:t>
            </a:r>
            <a:r>
              <a:rPr lang="zh-CN" altLang="en-US" sz="13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95960" y="1833563"/>
            <a:ext cx="10799088" cy="30416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12192000" cy="5143500"/>
          </a:xfrm>
          <a:prstGeom prst="rect">
            <a:avLst/>
          </a:prstGeom>
          <a:gradFill>
            <a:gsLst>
              <a:gs pos="11000">
                <a:schemeClr val="bg2"/>
              </a:gs>
              <a:gs pos="64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/>
          </a:p>
        </p:txBody>
      </p:sp>
      <p:pic>
        <p:nvPicPr>
          <p:cNvPr id="17411" name="图片 10" descr="组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12192000" cy="1227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6" descr="图层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4249738"/>
            <a:ext cx="12192000" cy="17510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5" name="直接连接符 24"/>
          <p:cNvCxnSpPr/>
          <p:nvPr userDrawn="1">
            <p:custDataLst>
              <p:tags r:id="rId7"/>
            </p:custDataLst>
          </p:nvPr>
        </p:nvCxnSpPr>
        <p:spPr>
          <a:xfrm>
            <a:off x="8877300" y="1416050"/>
            <a:ext cx="607484" cy="0"/>
          </a:xfrm>
          <a:prstGeom prst="line">
            <a:avLst/>
          </a:prstGeom>
          <a:ln>
            <a:solidFill>
              <a:schemeClr val="accent2">
                <a:alpha val="31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 userDrawn="1">
            <p:custDataLst>
              <p:tags r:id="rId8"/>
            </p:custDataLst>
          </p:nvPr>
        </p:nvCxnSpPr>
        <p:spPr>
          <a:xfrm>
            <a:off x="9086851" y="1490663"/>
            <a:ext cx="397933" cy="0"/>
          </a:xfrm>
          <a:prstGeom prst="line">
            <a:avLst/>
          </a:prstGeom>
          <a:ln>
            <a:solidFill>
              <a:schemeClr val="accent2">
                <a:alpha val="31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 userDrawn="1">
            <p:custDataLst>
              <p:tags r:id="rId9"/>
            </p:custDataLst>
          </p:nvPr>
        </p:nvCxnSpPr>
        <p:spPr>
          <a:xfrm>
            <a:off x="2455333" y="1416050"/>
            <a:ext cx="605367" cy="0"/>
          </a:xfrm>
          <a:prstGeom prst="line">
            <a:avLst/>
          </a:prstGeom>
          <a:ln>
            <a:solidFill>
              <a:schemeClr val="accent2">
                <a:alpha val="31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 userDrawn="1">
            <p:custDataLst>
              <p:tags r:id="rId10"/>
            </p:custDataLst>
          </p:nvPr>
        </p:nvCxnSpPr>
        <p:spPr>
          <a:xfrm>
            <a:off x="2455333" y="1490663"/>
            <a:ext cx="395817" cy="0"/>
          </a:xfrm>
          <a:prstGeom prst="line">
            <a:avLst/>
          </a:prstGeom>
          <a:ln>
            <a:solidFill>
              <a:schemeClr val="accent2">
                <a:alpha val="31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椭圆 29"/>
          <p:cNvSpPr/>
          <p:nvPr userDrawn="1">
            <p:custDataLst>
              <p:tags r:id="rId11"/>
            </p:custDataLst>
          </p:nvPr>
        </p:nvSpPr>
        <p:spPr>
          <a:xfrm>
            <a:off x="6191251" y="1427163"/>
            <a:ext cx="93133" cy="682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1" name="直接连接符 30"/>
          <p:cNvCxnSpPr/>
          <p:nvPr userDrawn="1">
            <p:custDataLst>
              <p:tags r:id="rId12"/>
            </p:custDataLst>
          </p:nvPr>
        </p:nvCxnSpPr>
        <p:spPr>
          <a:xfrm>
            <a:off x="1735667" y="3619500"/>
            <a:ext cx="8724900" cy="0"/>
          </a:xfrm>
          <a:prstGeom prst="line">
            <a:avLst/>
          </a:prstGeom>
          <a:ln>
            <a:solidFill>
              <a:schemeClr val="accent2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38200" y="2918460"/>
            <a:ext cx="10514965" cy="451961"/>
          </a:xfrm>
        </p:spPr>
        <p:txBody>
          <a:bodyPr wrap="square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3937000" y="1283018"/>
            <a:ext cx="2307591" cy="378143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公司名</a:t>
            </a:r>
            <a:endParaRPr lang="zh-CN" altLang="en-US" strike="noStrike" noProof="1" dirty="0"/>
          </a:p>
        </p:txBody>
      </p:sp>
      <p:sp>
        <p:nvSpPr>
          <p:cNvPr id="20" name="联系方式占位符 9"/>
          <p:cNvSpPr>
            <a:spLocks noGrp="1"/>
          </p:cNvSpPr>
          <p:nvPr>
            <p:ph type="body" sz="quarter" idx="16" hasCustomPrompt="1"/>
          </p:nvPr>
        </p:nvSpPr>
        <p:spPr>
          <a:xfrm>
            <a:off x="6426835" y="1283018"/>
            <a:ext cx="2046605" cy="378143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联系方式</a:t>
            </a:r>
            <a:endParaRPr lang="zh-CN" altLang="en-US" strike="noStrike" noProof="1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87932" y="3851295"/>
            <a:ext cx="2880000" cy="378000"/>
          </a:xfrm>
          <a:prstGeom prst="roundRect">
            <a:avLst/>
          </a:prstGeom>
          <a:solidFill>
            <a:schemeClr val="accent5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署名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38200" y="1845469"/>
            <a:ext cx="10514965" cy="101727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pPr fontAlgn="auto"/>
            <a:r>
              <a:rPr lang="zh-CN" altLang="en-US" strike="noStrike" noProof="1" dirty="0"/>
              <a:t>编辑母版标题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96384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038600" y="5624513"/>
            <a:ext cx="4114800" cy="27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20" Type="http://schemas.openxmlformats.org/officeDocument/2006/relationships/tags" Target="../tags/tag46.xml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5.png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0" y="857250"/>
            <a:ext cx="12192000" cy="5143500"/>
          </a:xfrm>
          <a:prstGeom prst="rect">
            <a:avLst/>
          </a:prstGeom>
          <a:gradFill>
            <a:gsLst>
              <a:gs pos="11000">
                <a:schemeClr val="bg2"/>
              </a:gs>
              <a:gs pos="64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/>
          </a:p>
        </p:txBody>
      </p:sp>
      <p:sp>
        <p:nvSpPr>
          <p:cNvPr id="2051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96384" y="1127125"/>
            <a:ext cx="10799233" cy="5397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anchor="b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96384" y="1833563"/>
            <a:ext cx="10799233" cy="36544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350" strike="noStrike" noProof="1" dirty="0">
                <a:sym typeface="+mn-ea"/>
              </a:rPr>
              <a:t>第</a:t>
            </a:r>
            <a:r>
              <a:rPr lang="zh-CN" altLang="en-US" sz="13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>
                <a:sym typeface="+mn-ea"/>
              </a:rPr>
              <a:t>第</a:t>
            </a:r>
            <a:r>
              <a:rPr lang="zh-CN" altLang="en-US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96384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5592522B-0F24-4480-B9DD-A9474A6880D6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5624513"/>
            <a:ext cx="4114800" cy="27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54533" y="5624513"/>
            <a:ext cx="2743200" cy="2746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BE5F26B5-172A-4DC2-B0B7-181CFC56B87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2056" name="图片 11" descr="222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97463"/>
            <a:ext cx="12192000" cy="903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3860" indent="-15494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99440" indent="-121285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72795" indent="-11176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26465" indent="-9525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58.xml"/><Relationship Id="rId13" Type="http://schemas.openxmlformats.org/officeDocument/2006/relationships/image" Target="../media/image7.png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image" Target="../media/image10.png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78.xml"/><Relationship Id="rId14" Type="http://schemas.openxmlformats.org/officeDocument/2006/relationships/image" Target="../media/image11.png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80.xml"/><Relationship Id="rId2" Type="http://schemas.openxmlformats.org/officeDocument/2006/relationships/image" Target="../media/image12.png"/><Relationship Id="rId1" Type="http://schemas.openxmlformats.org/officeDocument/2006/relationships/tags" Target="../tags/tag7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13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88.xml"/><Relationship Id="rId1" Type="http://schemas.openxmlformats.org/officeDocument/2006/relationships/tags" Target="../tags/tag8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16.png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image" Target="../media/image15.png"/><Relationship Id="rId4" Type="http://schemas.openxmlformats.org/officeDocument/2006/relationships/tags" Target="../tags/tag91.xml"/><Relationship Id="rId3" Type="http://schemas.openxmlformats.org/officeDocument/2006/relationships/image" Target="../media/image13.png"/><Relationship Id="rId21" Type="http://schemas.openxmlformats.org/officeDocument/2006/relationships/slideLayout" Target="../slideLayouts/slideLayout13.xml"/><Relationship Id="rId20" Type="http://schemas.openxmlformats.org/officeDocument/2006/relationships/tags" Target="../tags/tag101.xml"/><Relationship Id="rId2" Type="http://schemas.openxmlformats.org/officeDocument/2006/relationships/tags" Target="../tags/tag90.xml"/><Relationship Id="rId19" Type="http://schemas.openxmlformats.org/officeDocument/2006/relationships/tags" Target="../tags/tag100.xml"/><Relationship Id="rId18" Type="http://schemas.openxmlformats.org/officeDocument/2006/relationships/tags" Target="../tags/tag99.xml"/><Relationship Id="rId17" Type="http://schemas.openxmlformats.org/officeDocument/2006/relationships/tags" Target="../tags/tag98.xml"/><Relationship Id="rId16" Type="http://schemas.openxmlformats.org/officeDocument/2006/relationships/image" Target="../media/image20.png"/><Relationship Id="rId15" Type="http://schemas.openxmlformats.org/officeDocument/2006/relationships/tags" Target="../tags/tag97.xml"/><Relationship Id="rId14" Type="http://schemas.openxmlformats.org/officeDocument/2006/relationships/image" Target="../media/image19.png"/><Relationship Id="rId13" Type="http://schemas.openxmlformats.org/officeDocument/2006/relationships/tags" Target="../tags/tag96.xml"/><Relationship Id="rId12" Type="http://schemas.openxmlformats.org/officeDocument/2006/relationships/image" Target="../media/image18.png"/><Relationship Id="rId11" Type="http://schemas.openxmlformats.org/officeDocument/2006/relationships/tags" Target="../tags/tag95.xml"/><Relationship Id="rId10" Type="http://schemas.openxmlformats.org/officeDocument/2006/relationships/image" Target="../media/image17.png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image" Target="../media/image22.png"/><Relationship Id="rId4" Type="http://schemas.openxmlformats.org/officeDocument/2006/relationships/tags" Target="../tags/tag104.xml"/><Relationship Id="rId3" Type="http://schemas.openxmlformats.org/officeDocument/2006/relationships/image" Target="../media/image21.png"/><Relationship Id="rId2" Type="http://schemas.openxmlformats.org/officeDocument/2006/relationships/tags" Target="../tags/tag103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image" Target="../media/image23.png"/><Relationship Id="rId10" Type="http://schemas.openxmlformats.org/officeDocument/2006/relationships/tags" Target="../tags/tag109.xml"/><Relationship Id="rId1" Type="http://schemas.openxmlformats.org/officeDocument/2006/relationships/tags" Target="../tags/tag10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18.xml"/><Relationship Id="rId6" Type="http://schemas.openxmlformats.org/officeDocument/2006/relationships/image" Target="../media/image25.png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 rot="0">
            <a:off x="1214062" y="1499390"/>
            <a:ext cx="5016480" cy="5306371"/>
            <a:chOff x="2199" y="2263"/>
            <a:chExt cx="14788" cy="15639"/>
          </a:xfrm>
        </p:grpSpPr>
        <p:sp>
          <p:nvSpPr>
            <p:cNvPr id="9" name="任意多边形: 形状 16"/>
            <p:cNvSpPr/>
            <p:nvPr>
              <p:custDataLst>
                <p:tags r:id="rId2"/>
              </p:custDataLst>
            </p:nvPr>
          </p:nvSpPr>
          <p:spPr>
            <a:xfrm rot="7697511">
              <a:off x="5624" y="8364"/>
              <a:ext cx="12677" cy="6401"/>
            </a:xfrm>
            <a:custGeom>
              <a:avLst/>
              <a:gdLst>
                <a:gd name="connsiteX0" fmla="*/ 58 w 2249936"/>
                <a:gd name="connsiteY0" fmla="*/ 1136076 h 1136076"/>
                <a:gd name="connsiteX1" fmla="*/ 1113913 w 2249936"/>
                <a:gd name="connsiteY1" fmla="*/ 53 h 1136076"/>
                <a:gd name="connsiteX2" fmla="*/ 2249937 w 2249936"/>
                <a:gd name="connsiteY2" fmla="*/ 1113909 h 113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936" h="1136076">
                  <a:moveTo>
                    <a:pt x="58" y="1136076"/>
                  </a:moveTo>
                  <a:cubicBezTo>
                    <a:pt x="-6169" y="514639"/>
                    <a:pt x="492725" y="6031"/>
                    <a:pt x="1113913" y="53"/>
                  </a:cubicBezTo>
                  <a:cubicBezTo>
                    <a:pt x="1735102" y="-5925"/>
                    <a:pt x="2243959" y="492720"/>
                    <a:pt x="2249937" y="1113909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椭圆 10"/>
            <p:cNvSpPr/>
            <p:nvPr>
              <p:custDataLst>
                <p:tags r:id="rId3"/>
              </p:custDataLst>
            </p:nvPr>
          </p:nvSpPr>
          <p:spPr>
            <a:xfrm rot="20405484">
              <a:off x="5187" y="14267"/>
              <a:ext cx="672" cy="6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4"/>
              </p:custDataLst>
            </p:nvPr>
          </p:nvSpPr>
          <p:spPr>
            <a:xfrm rot="20405484">
              <a:off x="13185" y="4403"/>
              <a:ext cx="467" cy="4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E:/设计素材图片2/yang-0TQyMgloraY-unsplash.jpgyang-0TQyMgloraY-unsplash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email"/>
            <a:srcRect l="5" t="4242" r="5" b="4242"/>
            <a:stretch>
              <a:fillRect/>
            </a:stretch>
          </p:blipFill>
          <p:spPr>
            <a:xfrm>
              <a:off x="3853" y="3918"/>
              <a:ext cx="11483" cy="114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3" h="5263">
                  <a:moveTo>
                    <a:pt x="2631" y="0"/>
                  </a:moveTo>
                  <a:cubicBezTo>
                    <a:pt x="4085" y="0"/>
                    <a:pt x="5263" y="1178"/>
                    <a:pt x="5263" y="2631"/>
                  </a:cubicBezTo>
                  <a:cubicBezTo>
                    <a:pt x="5263" y="4085"/>
                    <a:pt x="4085" y="5263"/>
                    <a:pt x="2631" y="5263"/>
                  </a:cubicBezTo>
                  <a:cubicBezTo>
                    <a:pt x="1178" y="5263"/>
                    <a:pt x="0" y="4085"/>
                    <a:pt x="0" y="2631"/>
                  </a:cubicBezTo>
                  <a:cubicBezTo>
                    <a:pt x="0" y="1178"/>
                    <a:pt x="1178" y="0"/>
                    <a:pt x="2631" y="0"/>
                  </a:cubicBezTo>
                  <a:close/>
                </a:path>
              </a:pathLst>
            </a:custGeom>
            <a:ln w="63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  <p:sp>
          <p:nvSpPr>
            <p:cNvPr id="16" name="椭圆 15"/>
            <p:cNvSpPr/>
            <p:nvPr>
              <p:custDataLst>
                <p:tags r:id="rId7"/>
              </p:custDataLst>
            </p:nvPr>
          </p:nvSpPr>
          <p:spPr>
            <a:xfrm>
              <a:off x="3174" y="4201"/>
              <a:ext cx="1554" cy="155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>
              <p:custDataLst>
                <p:tags r:id="rId8"/>
              </p:custDataLst>
            </p:nvPr>
          </p:nvSpPr>
          <p:spPr>
            <a:xfrm>
              <a:off x="2199" y="2263"/>
              <a:ext cx="14788" cy="14787"/>
            </a:xfrm>
            <a:prstGeom prst="ellipse">
              <a:avLst/>
            </a:prstGeom>
            <a:noFill/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>
              <p:custDataLst>
                <p:tags r:id="rId9"/>
              </p:custDataLst>
            </p:nvPr>
          </p:nvSpPr>
          <p:spPr>
            <a:xfrm>
              <a:off x="14605" y="14709"/>
              <a:ext cx="467" cy="4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5" name="标题"/>
          <p:cNvSpPr>
            <a:spLocks noGrp="1"/>
          </p:cNvSpPr>
          <p:nvPr>
            <p:ph type="ctrTitle" hasCustomPrompt="1"/>
            <p:custDataLst>
              <p:tags r:id="rId10"/>
            </p:custDataLst>
          </p:nvPr>
        </p:nvSpPr>
        <p:spPr>
          <a:xfrm>
            <a:off x="2279650" y="1228408"/>
            <a:ext cx="7886700" cy="974725"/>
          </a:xfrm>
        </p:spPr>
        <p:txBody>
          <a:bodyPr wrap="square" anchor="b">
            <a:normAutofit fontScale="90000"/>
          </a:bodyPr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500" b="1" i="0" u="none" strike="noStrike" kern="1200" cap="none" spc="0" normalizeH="0" baseline="0" noProof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《中国智能驾驶黑科技—未来已来》</a:t>
            </a:r>
            <a:endParaRPr kumimoji="0" lang="zh-CN" altLang="en-US" sz="4500" b="1" i="0" u="none" strike="noStrike" kern="1200" cap="none" spc="0" normalizeH="0" baseline="0" noProof="1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署名"/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6528435" y="2852103"/>
            <a:ext cx="3509963" cy="468313"/>
          </a:xfrm>
        </p:spPr>
        <p:txBody>
          <a:bodyPr wrap="square" anchor="ctr">
            <a:noAutofit/>
          </a:bodyPr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kern="1200" cap="none" spc="0" normalizeH="0" baseline="0" noProof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科普讲解员：刘潼</a:t>
            </a:r>
            <a:endParaRPr kumimoji="0" lang="zh-CN" altLang="en-US" sz="2800" b="0" i="0" u="none" strike="noStrike" kern="1200" cap="none" spc="0" normalizeH="0" baseline="0" noProof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5" name="图片 34" descr="sarah-sheedy-wG26ifbU1ME-unsplash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screen"/>
          <a:srcRect t="24821" b="24821"/>
          <a:stretch>
            <a:fillRect/>
          </a:stretch>
        </p:blipFill>
        <p:spPr>
          <a:xfrm>
            <a:off x="6600190" y="3645101"/>
            <a:ext cx="2781300" cy="16404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33" h="5032">
                <a:moveTo>
                  <a:pt x="387" y="0"/>
                </a:moveTo>
                <a:lnTo>
                  <a:pt x="8146" y="0"/>
                </a:lnTo>
                <a:cubicBezTo>
                  <a:pt x="8360" y="0"/>
                  <a:pt x="8533" y="173"/>
                  <a:pt x="8533" y="387"/>
                </a:cubicBezTo>
                <a:lnTo>
                  <a:pt x="8533" y="4645"/>
                </a:lnTo>
                <a:cubicBezTo>
                  <a:pt x="8533" y="4859"/>
                  <a:pt x="8360" y="5032"/>
                  <a:pt x="8146" y="5032"/>
                </a:cubicBezTo>
                <a:lnTo>
                  <a:pt x="387" y="5032"/>
                </a:lnTo>
                <a:cubicBezTo>
                  <a:pt x="173" y="5032"/>
                  <a:pt x="0" y="4859"/>
                  <a:pt x="0" y="4645"/>
                </a:cubicBezTo>
                <a:lnTo>
                  <a:pt x="0" y="387"/>
                </a:lnTo>
                <a:cubicBezTo>
                  <a:pt x="0" y="173"/>
                  <a:pt x="173" y="0"/>
                  <a:pt x="387" y="0"/>
                </a:cubicBezTo>
                <a:close/>
              </a:path>
            </a:pathLst>
          </a:custGeom>
          <a:ln w="60325">
            <a:gradFill>
              <a:gsLst>
                <a:gs pos="0">
                  <a:schemeClr val="accent1">
                    <a:alpha val="3400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1"/>
            </a:gradFill>
          </a:ln>
          <a:effectLst>
            <a:reflection blurRad="6350" stA="25000" endA="300" endPos="32000" dist="127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custDataLst>
      <p:tags r:id="rId1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11225" y="188595"/>
            <a:ext cx="5465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第一：拥有超级感官系统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7" name="组合 36"/>
          <p:cNvGrpSpPr/>
          <p:nvPr>
            <p:custDataLst>
              <p:tags r:id="rId1"/>
            </p:custDataLst>
          </p:nvPr>
        </p:nvGrpSpPr>
        <p:grpSpPr>
          <a:xfrm rot="0">
            <a:off x="6389332" y="661388"/>
            <a:ext cx="4633125" cy="4700189"/>
            <a:chOff x="2158" y="2152"/>
            <a:chExt cx="14638" cy="14853"/>
          </a:xfrm>
        </p:grpSpPr>
        <p:sp>
          <p:nvSpPr>
            <p:cNvPr id="38" name="矩形 37"/>
            <p:cNvSpPr/>
            <p:nvPr>
              <p:custDataLst>
                <p:tags r:id="rId2"/>
              </p:custDataLst>
            </p:nvPr>
          </p:nvSpPr>
          <p:spPr>
            <a:xfrm>
              <a:off x="2710" y="2694"/>
              <a:ext cx="12381" cy="1270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任意多边形 19"/>
            <p:cNvSpPr/>
            <p:nvPr>
              <p:custDataLst>
                <p:tags r:id="rId3"/>
              </p:custDataLst>
            </p:nvPr>
          </p:nvSpPr>
          <p:spPr>
            <a:xfrm>
              <a:off x="2158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40" name="任意多边形 6"/>
            <p:cNvSpPr/>
            <p:nvPr>
              <p:custDataLst>
                <p:tags r:id="rId4"/>
              </p:custDataLst>
            </p:nvPr>
          </p:nvSpPr>
          <p:spPr>
            <a:xfrm>
              <a:off x="3780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41" name="任意多边形 7"/>
            <p:cNvSpPr/>
            <p:nvPr>
              <p:custDataLst>
                <p:tags r:id="rId5"/>
              </p:custDataLst>
            </p:nvPr>
          </p:nvSpPr>
          <p:spPr>
            <a:xfrm>
              <a:off x="5387" y="2152"/>
              <a:ext cx="2459" cy="148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6" h="450">
                  <a:moveTo>
                    <a:pt x="450" y="0"/>
                  </a:moveTo>
                  <a:lnTo>
                    <a:pt x="746" y="0"/>
                  </a:lnTo>
                  <a:lnTo>
                    <a:pt x="746" y="1"/>
                  </a:lnTo>
                  <a:lnTo>
                    <a:pt x="297" y="450"/>
                  </a:lnTo>
                  <a:lnTo>
                    <a:pt x="0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pic>
          <p:nvPicPr>
            <p:cNvPr id="42" name="图片 41" descr="E:/设计图片素材/7965944_模型工作室演示，蓝色背景讲台。.jpg7965944_模型工作室演示，蓝色背景讲台。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7" t="-3" r="11237" b="9534"/>
            <a:stretch>
              <a:fillRect/>
            </a:stretch>
          </p:blipFill>
          <p:spPr>
            <a:xfrm>
              <a:off x="4416" y="4297"/>
              <a:ext cx="12381" cy="1270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6" h="2880">
                  <a:moveTo>
                    <a:pt x="0" y="0"/>
                  </a:moveTo>
                  <a:lnTo>
                    <a:pt x="2806" y="0"/>
                  </a:lnTo>
                  <a:lnTo>
                    <a:pt x="2806" y="2880"/>
                  </a:lnTo>
                  <a:lnTo>
                    <a:pt x="0" y="288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50" y="1247140"/>
            <a:ext cx="5175250" cy="40366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8" name="组合 107"/>
          <p:cNvGrpSpPr/>
          <p:nvPr>
            <p:custDataLst>
              <p:tags r:id="rId1"/>
            </p:custDataLst>
          </p:nvPr>
        </p:nvGrpSpPr>
        <p:grpSpPr>
          <a:xfrm rot="0">
            <a:off x="1073690" y="1524979"/>
            <a:ext cx="3698419" cy="3862259"/>
            <a:chOff x="2199" y="2263"/>
            <a:chExt cx="14788" cy="15639"/>
          </a:xfrm>
        </p:grpSpPr>
        <p:sp>
          <p:nvSpPr>
            <p:cNvPr id="109" name="任意多边形: 形状 16"/>
            <p:cNvSpPr/>
            <p:nvPr>
              <p:custDataLst>
                <p:tags r:id="rId2"/>
              </p:custDataLst>
            </p:nvPr>
          </p:nvSpPr>
          <p:spPr>
            <a:xfrm rot="7697511">
              <a:off x="5624" y="8364"/>
              <a:ext cx="12677" cy="6401"/>
            </a:xfrm>
            <a:custGeom>
              <a:avLst/>
              <a:gdLst>
                <a:gd name="connsiteX0" fmla="*/ 58 w 2249936"/>
                <a:gd name="connsiteY0" fmla="*/ 1136076 h 1136076"/>
                <a:gd name="connsiteX1" fmla="*/ 1113913 w 2249936"/>
                <a:gd name="connsiteY1" fmla="*/ 53 h 1136076"/>
                <a:gd name="connsiteX2" fmla="*/ 2249937 w 2249936"/>
                <a:gd name="connsiteY2" fmla="*/ 1113909 h 113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936" h="1136076">
                  <a:moveTo>
                    <a:pt x="58" y="1136076"/>
                  </a:moveTo>
                  <a:cubicBezTo>
                    <a:pt x="-6169" y="514639"/>
                    <a:pt x="492725" y="6031"/>
                    <a:pt x="1113913" y="53"/>
                  </a:cubicBezTo>
                  <a:cubicBezTo>
                    <a:pt x="1735102" y="-5925"/>
                    <a:pt x="2243959" y="492720"/>
                    <a:pt x="2249937" y="1113909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0" name="椭圆 109"/>
            <p:cNvSpPr/>
            <p:nvPr>
              <p:custDataLst>
                <p:tags r:id="rId3"/>
              </p:custDataLst>
            </p:nvPr>
          </p:nvSpPr>
          <p:spPr>
            <a:xfrm rot="20405484">
              <a:off x="5187" y="14267"/>
              <a:ext cx="672" cy="6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>
              <p:custDataLst>
                <p:tags r:id="rId4"/>
              </p:custDataLst>
            </p:nvPr>
          </p:nvSpPr>
          <p:spPr>
            <a:xfrm rot="20405484">
              <a:off x="13185" y="4403"/>
              <a:ext cx="467" cy="4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2" name="图片 111" descr="E:/设计素材图片2/yang-0TQyMgloraY-unsplash.jpgyang-0TQyMgloraY-unsplash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email"/>
            <a:srcRect l="11084" t="13322" r="11084" b="13322"/>
            <a:stretch>
              <a:fillRect/>
            </a:stretch>
          </p:blipFill>
          <p:spPr>
            <a:xfrm>
              <a:off x="3853" y="3918"/>
              <a:ext cx="11483" cy="114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3" h="5263">
                  <a:moveTo>
                    <a:pt x="2631" y="0"/>
                  </a:moveTo>
                  <a:cubicBezTo>
                    <a:pt x="4085" y="0"/>
                    <a:pt x="5263" y="1178"/>
                    <a:pt x="5263" y="2631"/>
                  </a:cubicBezTo>
                  <a:cubicBezTo>
                    <a:pt x="5263" y="4085"/>
                    <a:pt x="4085" y="5263"/>
                    <a:pt x="2631" y="5263"/>
                  </a:cubicBezTo>
                  <a:cubicBezTo>
                    <a:pt x="1178" y="5263"/>
                    <a:pt x="0" y="4085"/>
                    <a:pt x="0" y="2631"/>
                  </a:cubicBezTo>
                  <a:cubicBezTo>
                    <a:pt x="0" y="1178"/>
                    <a:pt x="1178" y="0"/>
                    <a:pt x="2631" y="0"/>
                  </a:cubicBezTo>
                  <a:close/>
                </a:path>
              </a:pathLst>
            </a:custGeom>
            <a:ln w="63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  <p:sp>
          <p:nvSpPr>
            <p:cNvPr id="113" name="椭圆 112"/>
            <p:cNvSpPr/>
            <p:nvPr>
              <p:custDataLst>
                <p:tags r:id="rId7"/>
              </p:custDataLst>
            </p:nvPr>
          </p:nvSpPr>
          <p:spPr>
            <a:xfrm>
              <a:off x="3174" y="4201"/>
              <a:ext cx="1554" cy="155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>
              <p:custDataLst>
                <p:tags r:id="rId8"/>
              </p:custDataLst>
            </p:nvPr>
          </p:nvSpPr>
          <p:spPr>
            <a:xfrm>
              <a:off x="2199" y="2263"/>
              <a:ext cx="14788" cy="14787"/>
            </a:xfrm>
            <a:prstGeom prst="ellipse">
              <a:avLst/>
            </a:prstGeom>
            <a:noFill/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>
              <p:custDataLst>
                <p:tags r:id="rId9"/>
              </p:custDataLst>
            </p:nvPr>
          </p:nvSpPr>
          <p:spPr>
            <a:xfrm>
              <a:off x="14605" y="14709"/>
              <a:ext cx="467" cy="4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92" name="组合 191"/>
          <p:cNvGrpSpPr/>
          <p:nvPr>
            <p:custDataLst>
              <p:tags r:id="rId10"/>
            </p:custDataLst>
          </p:nvPr>
        </p:nvGrpSpPr>
        <p:grpSpPr>
          <a:xfrm rot="0">
            <a:off x="5283997" y="1014179"/>
            <a:ext cx="5653581" cy="4772491"/>
            <a:chOff x="2238" y="3198"/>
            <a:chExt cx="14722" cy="12576"/>
          </a:xfrm>
        </p:grpSpPr>
        <p:sp>
          <p:nvSpPr>
            <p:cNvPr id="193" name="缺角矩形 192"/>
            <p:cNvSpPr/>
            <p:nvPr>
              <p:custDataLst>
                <p:tags r:id="rId11"/>
              </p:custDataLst>
            </p:nvPr>
          </p:nvSpPr>
          <p:spPr>
            <a:xfrm>
              <a:off x="2238" y="3198"/>
              <a:ext cx="14722" cy="12576"/>
            </a:xfrm>
            <a:prstGeom prst="plaque">
              <a:avLst/>
            </a:prstGeom>
            <a:solidFill>
              <a:schemeClr val="bg1"/>
            </a:solidFill>
            <a:ln w="25400" cap="rnd">
              <a:solidFill>
                <a:srgbClr val="E9B567">
                  <a:alpha val="70000"/>
                </a:srgbClr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94" name="缺角矩形 193"/>
            <p:cNvSpPr/>
            <p:nvPr>
              <p:custDataLst>
                <p:tags r:id="rId12"/>
              </p:custDataLst>
            </p:nvPr>
          </p:nvSpPr>
          <p:spPr>
            <a:xfrm>
              <a:off x="2666" y="3563"/>
              <a:ext cx="13871" cy="11849"/>
            </a:xfrm>
            <a:prstGeom prst="plaque">
              <a:avLst>
                <a:gd name="adj" fmla="val 7035"/>
              </a:avLst>
            </a:prstGeom>
            <a:solidFill>
              <a:schemeClr val="bg1"/>
            </a:solid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pic>
          <p:nvPicPr>
            <p:cNvPr id="195" name="图片 194" descr="7805730_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email"/>
            <a:srcRect l="5319" t="8463" r="5319" b="8463"/>
            <a:stretch>
              <a:fillRect/>
            </a:stretch>
          </p:blipFill>
          <p:spPr>
            <a:xfrm>
              <a:off x="3022" y="3868"/>
              <a:ext cx="13157" cy="1124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28" h="5833">
                  <a:moveTo>
                    <a:pt x="485" y="0"/>
                  </a:moveTo>
                  <a:lnTo>
                    <a:pt x="6343" y="0"/>
                  </a:lnTo>
                  <a:cubicBezTo>
                    <a:pt x="6343" y="268"/>
                    <a:pt x="6560" y="485"/>
                    <a:pt x="6828" y="485"/>
                  </a:cubicBezTo>
                  <a:lnTo>
                    <a:pt x="6828" y="5348"/>
                  </a:lnTo>
                  <a:cubicBezTo>
                    <a:pt x="6560" y="5348"/>
                    <a:pt x="6343" y="5565"/>
                    <a:pt x="6343" y="5833"/>
                  </a:cubicBezTo>
                  <a:lnTo>
                    <a:pt x="485" y="5833"/>
                  </a:lnTo>
                  <a:cubicBezTo>
                    <a:pt x="485" y="5565"/>
                    <a:pt x="268" y="5348"/>
                    <a:pt x="0" y="5348"/>
                  </a:cubicBezTo>
                  <a:lnTo>
                    <a:pt x="0" y="485"/>
                  </a:lnTo>
                  <a:cubicBezTo>
                    <a:pt x="268" y="485"/>
                    <a:pt x="485" y="268"/>
                    <a:pt x="485" y="0"/>
                  </a:cubicBezTo>
                  <a:close/>
                </a:path>
              </a:pathLst>
            </a:custGeom>
            <a:ln w="6350">
              <a:solidFill>
                <a:srgbClr val="E7AD5C"/>
              </a:solidFill>
            </a:ln>
          </p:spPr>
        </p:pic>
      </p:grpSp>
    </p:spTree>
    <p:custDataLst>
      <p:tags r:id="rId1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s://docer-ks3.wpscdn.cn/picture/197483677/8541d6da4dfa0e0b21ff67398c01a7a1_612.jpg" descr="D:/工作文件/工作文件/单页/用图/数据/linus-mimietz-gvptKmonylk-unsplash.jpglinus-mimietz-gvptKmonylk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2660" b="22660"/>
          <a:stretch>
            <a:fillRect/>
          </a:stretch>
        </p:blipFill>
        <p:spPr>
          <a:xfrm>
            <a:off x="1631315" y="476885"/>
            <a:ext cx="8924925" cy="53778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683" h="7329">
                <a:moveTo>
                  <a:pt x="238" y="0"/>
                </a:moveTo>
                <a:lnTo>
                  <a:pt x="16445" y="0"/>
                </a:lnTo>
                <a:cubicBezTo>
                  <a:pt x="16576" y="0"/>
                  <a:pt x="16683" y="107"/>
                  <a:pt x="16683" y="238"/>
                </a:cubicBezTo>
                <a:lnTo>
                  <a:pt x="16683" y="7329"/>
                </a:lnTo>
                <a:lnTo>
                  <a:pt x="0" y="7329"/>
                </a:lnTo>
                <a:lnTo>
                  <a:pt x="0" y="238"/>
                </a:lnTo>
                <a:cubicBezTo>
                  <a:pt x="0" y="107"/>
                  <a:pt x="107" y="0"/>
                  <a:pt x="238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15000"/>
              </a:schemeClr>
            </a:solidFill>
          </a:ln>
          <a:effectLst>
            <a:reflection stA="50000" endA="300" endPos="12000" dir="5400000" sy="-100000" algn="bl" rotWithShape="0"/>
          </a:effec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15574" y="2060258"/>
            <a:ext cx="2373630" cy="1437799"/>
          </a:xfrm>
        </p:spPr>
        <p:txBody>
          <a:bodyPr/>
          <a:lstStyle/>
          <a:p>
            <a:r>
              <a:rPr lang="zh-CN" altLang="en-US" sz="3200" dirty="0"/>
              <a:t>第二：有最强大脑决策</a:t>
            </a:r>
            <a:endParaRPr lang="zh-CN" altLang="en-US" sz="3200" dirty="0"/>
          </a:p>
        </p:txBody>
      </p:sp>
      <p:sp>
        <p:nvSpPr>
          <p:cNvPr id="79" name="矩形 78"/>
          <p:cNvSpPr/>
          <p:nvPr>
            <p:custDataLst>
              <p:tags r:id="rId2"/>
            </p:custDataLst>
          </p:nvPr>
        </p:nvSpPr>
        <p:spPr>
          <a:xfrm>
            <a:off x="1524000" y="4742974"/>
            <a:ext cx="9144476" cy="86629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8" name="任意多边形 10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flipH="1" flipV="1">
            <a:off x="1892871" y="2115311"/>
            <a:ext cx="540000" cy="40267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8" h="1413">
                <a:moveTo>
                  <a:pt x="485" y="0"/>
                </a:moveTo>
                <a:lnTo>
                  <a:pt x="615" y="206"/>
                </a:lnTo>
                <a:cubicBezTo>
                  <a:pt x="507" y="251"/>
                  <a:pt x="428" y="318"/>
                  <a:pt x="377" y="408"/>
                </a:cubicBezTo>
                <a:cubicBezTo>
                  <a:pt x="326" y="497"/>
                  <a:pt x="297" y="627"/>
                  <a:pt x="291" y="798"/>
                </a:cubicBezTo>
                <a:lnTo>
                  <a:pt x="568" y="798"/>
                </a:lnTo>
                <a:lnTo>
                  <a:pt x="568" y="1413"/>
                </a:lnTo>
                <a:lnTo>
                  <a:pt x="0" y="1413"/>
                </a:lnTo>
                <a:lnTo>
                  <a:pt x="0" y="927"/>
                </a:lnTo>
                <a:cubicBezTo>
                  <a:pt x="0" y="664"/>
                  <a:pt x="31" y="474"/>
                  <a:pt x="94" y="356"/>
                </a:cubicBezTo>
                <a:cubicBezTo>
                  <a:pt x="177" y="199"/>
                  <a:pt x="307" y="80"/>
                  <a:pt x="485" y="0"/>
                </a:cubicBezTo>
                <a:close/>
                <a:moveTo>
                  <a:pt x="1398" y="0"/>
                </a:moveTo>
                <a:lnTo>
                  <a:pt x="1528" y="206"/>
                </a:lnTo>
                <a:cubicBezTo>
                  <a:pt x="1420" y="251"/>
                  <a:pt x="1340" y="318"/>
                  <a:pt x="1290" y="408"/>
                </a:cubicBezTo>
                <a:cubicBezTo>
                  <a:pt x="1239" y="497"/>
                  <a:pt x="1210" y="627"/>
                  <a:pt x="1204" y="798"/>
                </a:cubicBezTo>
                <a:lnTo>
                  <a:pt x="1481" y="798"/>
                </a:lnTo>
                <a:lnTo>
                  <a:pt x="1481" y="1413"/>
                </a:lnTo>
                <a:lnTo>
                  <a:pt x="912" y="1413"/>
                </a:lnTo>
                <a:lnTo>
                  <a:pt x="912" y="927"/>
                </a:lnTo>
                <a:cubicBezTo>
                  <a:pt x="912" y="664"/>
                  <a:pt x="944" y="474"/>
                  <a:pt x="1006" y="356"/>
                </a:cubicBezTo>
                <a:cubicBezTo>
                  <a:pt x="1089" y="199"/>
                  <a:pt x="1220" y="80"/>
                  <a:pt x="139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noFill/>
            </a:endParaRPr>
          </a:p>
        </p:txBody>
      </p:sp>
      <p:pic>
        <p:nvPicPr>
          <p:cNvPr id="3" name="图片 2" descr="bor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3079"/>
          <a:stretch>
            <a:fillRect/>
          </a:stretch>
        </p:blipFill>
        <p:spPr>
          <a:xfrm>
            <a:off x="4503896" y="1283970"/>
            <a:ext cx="5882164" cy="4716780"/>
          </a:xfrm>
          <a:prstGeom prst="rect">
            <a:avLst/>
          </a:prstGeom>
        </p:spPr>
      </p:pic>
      <p:sp>
        <p:nvSpPr>
          <p:cNvPr id="72" name="椭圆 71"/>
          <p:cNvSpPr/>
          <p:nvPr userDrawn="1">
            <p:custDataLst>
              <p:tags r:id="rId6"/>
            </p:custDataLst>
          </p:nvPr>
        </p:nvSpPr>
        <p:spPr>
          <a:xfrm>
            <a:off x="1893094" y="3721418"/>
            <a:ext cx="356235" cy="3562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75000"/>
                </a:schemeClr>
              </a:gs>
              <a:gs pos="95000">
                <a:schemeClr val="accent1"/>
              </a:gs>
            </a:gsLst>
            <a:lin ang="2700000" scaled="1"/>
          </a:gradFill>
          <a:ln w="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sz="1350"/>
          </a:p>
        </p:txBody>
      </p:sp>
      <p:sp>
        <p:nvSpPr>
          <p:cNvPr id="73" name="等腰三角形 72"/>
          <p:cNvSpPr/>
          <p:nvPr userDrawn="1">
            <p:custDataLst>
              <p:tags r:id="rId7"/>
            </p:custDataLst>
          </p:nvPr>
        </p:nvSpPr>
        <p:spPr>
          <a:xfrm rot="5400000">
            <a:off x="2026920" y="3860959"/>
            <a:ext cx="89059" cy="77153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12743" b="12743"/>
          <a:stretch>
            <a:fillRect/>
          </a:stretch>
        </p:blipFill>
        <p:spPr>
          <a:xfrm>
            <a:off x="4712811" y="1413034"/>
            <a:ext cx="5458778" cy="3064193"/>
          </a:xfrm>
          <a:prstGeom prst="rect">
            <a:avLst/>
          </a:prstGeom>
          <a:solidFill>
            <a:schemeClr val="accent1"/>
          </a:solidFill>
        </p:spPr>
      </p:pic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7" name="组合 136"/>
          <p:cNvGrpSpPr/>
          <p:nvPr>
            <p:custDataLst>
              <p:tags r:id="rId1"/>
            </p:custDataLst>
          </p:nvPr>
        </p:nvGrpSpPr>
        <p:grpSpPr>
          <a:xfrm rot="0">
            <a:off x="191180" y="512836"/>
            <a:ext cx="7511328" cy="6214599"/>
            <a:chOff x="2221" y="3728"/>
            <a:chExt cx="14716" cy="12174"/>
          </a:xfrm>
        </p:grpSpPr>
        <p:pic>
          <p:nvPicPr>
            <p:cNvPr id="138" name="图片 137" descr="border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221" y="3728"/>
              <a:ext cx="14717" cy="12175"/>
            </a:xfrm>
            <a:prstGeom prst="rect">
              <a:avLst/>
            </a:prstGeom>
          </p:spPr>
        </p:pic>
        <p:pic>
          <p:nvPicPr>
            <p:cNvPr id="139" name="图片 138" descr="F:/素材图片2/xiezuo20241118-110515.pngxiezuo20241118-11051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1038" t="14771" r="1038" b="14771"/>
            <a:stretch>
              <a:fillRect/>
            </a:stretch>
          </p:blipFill>
          <p:spPr>
            <a:xfrm>
              <a:off x="2743" y="4197"/>
              <a:ext cx="13654" cy="761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003" h="4465">
                  <a:moveTo>
                    <a:pt x="0" y="0"/>
                  </a:moveTo>
                  <a:lnTo>
                    <a:pt x="8003" y="0"/>
                  </a:lnTo>
                  <a:lnTo>
                    <a:pt x="8003" y="4465"/>
                  </a:lnTo>
                  <a:lnTo>
                    <a:pt x="0" y="446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95" name="组合 94"/>
          <p:cNvGrpSpPr/>
          <p:nvPr>
            <p:custDataLst>
              <p:tags r:id="rId6"/>
            </p:custDataLst>
          </p:nvPr>
        </p:nvGrpSpPr>
        <p:grpSpPr>
          <a:xfrm rot="0">
            <a:off x="7995920" y="1201420"/>
            <a:ext cx="3782695" cy="3699510"/>
            <a:chOff x="2318" y="2414"/>
            <a:chExt cx="14564" cy="14564"/>
          </a:xfrm>
        </p:grpSpPr>
        <p:pic>
          <p:nvPicPr>
            <p:cNvPr id="96" name="图片 95" descr="F:/素材图片1/VCG41N2150727304.jpgVCG41N215072730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0727" r="10727"/>
            <a:stretch>
              <a:fillRect/>
            </a:stretch>
          </p:blipFill>
          <p:spPr>
            <a:xfrm>
              <a:off x="2797" y="2893"/>
              <a:ext cx="13607" cy="1360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074" h="10074">
                  <a:moveTo>
                    <a:pt x="5037" y="0"/>
                  </a:moveTo>
                  <a:cubicBezTo>
                    <a:pt x="7819" y="0"/>
                    <a:pt x="10074" y="2255"/>
                    <a:pt x="10074" y="5037"/>
                  </a:cubicBezTo>
                  <a:cubicBezTo>
                    <a:pt x="10074" y="7819"/>
                    <a:pt x="7819" y="10074"/>
                    <a:pt x="5037" y="10074"/>
                  </a:cubicBezTo>
                  <a:cubicBezTo>
                    <a:pt x="2255" y="10074"/>
                    <a:pt x="0" y="7819"/>
                    <a:pt x="0" y="5037"/>
                  </a:cubicBezTo>
                  <a:cubicBezTo>
                    <a:pt x="0" y="2255"/>
                    <a:pt x="2255" y="0"/>
                    <a:pt x="5037" y="0"/>
                  </a:cubicBez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accent1">
                  <a:alpha val="15000"/>
                </a:schemeClr>
              </a:solidFill>
            </a:ln>
          </p:spPr>
        </p:pic>
        <p:pic>
          <p:nvPicPr>
            <p:cNvPr id="97" name="图片 96" descr="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45" y="3736"/>
              <a:ext cx="3999" cy="2558"/>
            </a:xfrm>
            <a:prstGeom prst="rect">
              <a:avLst/>
            </a:prstGeom>
          </p:spPr>
        </p:pic>
        <p:pic>
          <p:nvPicPr>
            <p:cNvPr id="98" name="图片 97" descr="9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519" y="3808"/>
              <a:ext cx="2358" cy="9976"/>
            </a:xfrm>
            <a:prstGeom prst="rect">
              <a:avLst/>
            </a:prstGeom>
          </p:spPr>
        </p:pic>
        <p:pic>
          <p:nvPicPr>
            <p:cNvPr id="99" name="图片 98" descr="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636" y="3544"/>
              <a:ext cx="2596" cy="1160"/>
            </a:xfrm>
            <a:prstGeom prst="rect">
              <a:avLst/>
            </a:prstGeom>
          </p:spPr>
        </p:pic>
        <p:pic>
          <p:nvPicPr>
            <p:cNvPr id="100" name="图片 99" descr="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9980000" flipH="1">
              <a:off x="2331" y="2805"/>
              <a:ext cx="2875" cy="1710"/>
            </a:xfrm>
            <a:prstGeom prst="rect">
              <a:avLst/>
            </a:prstGeom>
          </p:spPr>
        </p:pic>
        <p:sp>
          <p:nvSpPr>
            <p:cNvPr id="101" name="任意多边形: 形状 33"/>
            <p:cNvSpPr/>
            <p:nvPr>
              <p:custDataLst>
                <p:tags r:id="rId17"/>
              </p:custDataLst>
            </p:nvPr>
          </p:nvSpPr>
          <p:spPr>
            <a:xfrm>
              <a:off x="2318" y="2414"/>
              <a:ext cx="14564" cy="14564"/>
            </a:xfrm>
            <a:custGeom>
              <a:avLst/>
              <a:gdLst>
                <a:gd name="connsiteX0" fmla="*/ 4624194 w 9248140"/>
                <a:gd name="connsiteY0" fmla="*/ 0 h 9248143"/>
                <a:gd name="connsiteX1" fmla="*/ 9248140 w 9248140"/>
                <a:gd name="connsiteY1" fmla="*/ 4624073 h 9248143"/>
                <a:gd name="connsiteX2" fmla="*/ 8232545 w 9248140"/>
                <a:gd name="connsiteY2" fmla="*/ 7515455 h 9248143"/>
                <a:gd name="connsiteX3" fmla="*/ 8213128 w 9248140"/>
                <a:gd name="connsiteY3" fmla="*/ 7499773 h 9248143"/>
                <a:gd name="connsiteX4" fmla="*/ 9223248 w 9248140"/>
                <a:gd name="connsiteY4" fmla="*/ 4624073 h 9248143"/>
                <a:gd name="connsiteX5" fmla="*/ 4624194 w 9248140"/>
                <a:gd name="connsiteY5" fmla="*/ 24892 h 9248143"/>
                <a:gd name="connsiteX6" fmla="*/ 24892 w 9248140"/>
                <a:gd name="connsiteY6" fmla="*/ 4624073 h 9248143"/>
                <a:gd name="connsiteX7" fmla="*/ 4624194 w 9248140"/>
                <a:gd name="connsiteY7" fmla="*/ 9223252 h 9248143"/>
                <a:gd name="connsiteX8" fmla="*/ 6844564 w 9248140"/>
                <a:gd name="connsiteY8" fmla="*/ 8652742 h 9248143"/>
                <a:gd name="connsiteX9" fmla="*/ 6856513 w 9248140"/>
                <a:gd name="connsiteY9" fmla="*/ 8674646 h 9248143"/>
                <a:gd name="connsiteX10" fmla="*/ 4624194 w 9248140"/>
                <a:gd name="connsiteY10" fmla="*/ 9248143 h 9248143"/>
                <a:gd name="connsiteX11" fmla="*/ 0 w 9248140"/>
                <a:gd name="connsiteY11" fmla="*/ 4624073 h 9248143"/>
                <a:gd name="connsiteX12" fmla="*/ 4624194 w 9248140"/>
                <a:gd name="connsiteY12" fmla="*/ 0 h 924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48140" h="9248143">
                  <a:moveTo>
                    <a:pt x="4624194" y="0"/>
                  </a:moveTo>
                  <a:cubicBezTo>
                    <a:pt x="7173887" y="0"/>
                    <a:pt x="9248140" y="2074449"/>
                    <a:pt x="9248140" y="4624073"/>
                  </a:cubicBezTo>
                  <a:cubicBezTo>
                    <a:pt x="9248140" y="5672746"/>
                    <a:pt x="8887455" y="6699515"/>
                    <a:pt x="8232545" y="7515455"/>
                  </a:cubicBezTo>
                  <a:lnTo>
                    <a:pt x="8213128" y="7499773"/>
                  </a:lnTo>
                  <a:cubicBezTo>
                    <a:pt x="8864554" y="6688314"/>
                    <a:pt x="9223248" y="5667020"/>
                    <a:pt x="9223248" y="4624073"/>
                  </a:cubicBezTo>
                  <a:cubicBezTo>
                    <a:pt x="9223248" y="2088140"/>
                    <a:pt x="7160196" y="24892"/>
                    <a:pt x="4624194" y="24892"/>
                  </a:cubicBezTo>
                  <a:cubicBezTo>
                    <a:pt x="2088193" y="24892"/>
                    <a:pt x="24892" y="2088140"/>
                    <a:pt x="24892" y="4624073"/>
                  </a:cubicBezTo>
                  <a:cubicBezTo>
                    <a:pt x="24892" y="7160006"/>
                    <a:pt x="2088193" y="9223252"/>
                    <a:pt x="4624194" y="9223252"/>
                  </a:cubicBezTo>
                  <a:cubicBezTo>
                    <a:pt x="5401074" y="9223252"/>
                    <a:pt x="6168745" y="9026112"/>
                    <a:pt x="6844564" y="8652742"/>
                  </a:cubicBezTo>
                  <a:lnTo>
                    <a:pt x="6856513" y="8674646"/>
                  </a:lnTo>
                  <a:cubicBezTo>
                    <a:pt x="6177209" y="9049760"/>
                    <a:pt x="5405057" y="9248143"/>
                    <a:pt x="4624194" y="9248143"/>
                  </a:cubicBezTo>
                  <a:cubicBezTo>
                    <a:pt x="2074502" y="9248143"/>
                    <a:pt x="0" y="7173697"/>
                    <a:pt x="0" y="4624073"/>
                  </a:cubicBezTo>
                  <a:cubicBezTo>
                    <a:pt x="0" y="2074449"/>
                    <a:pt x="2074502" y="0"/>
                    <a:pt x="46241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矩形 101"/>
            <p:cNvSpPr/>
            <p:nvPr>
              <p:custDataLst>
                <p:tags r:id="rId18"/>
              </p:custDataLst>
            </p:nvPr>
          </p:nvSpPr>
          <p:spPr>
            <a:xfrm rot="2640000">
              <a:off x="12557" y="15301"/>
              <a:ext cx="2652" cy="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1" name="矩形 120"/>
            <p:cNvSpPr/>
            <p:nvPr>
              <p:custDataLst>
                <p:tags r:id="rId19"/>
              </p:custDataLst>
            </p:nvPr>
          </p:nvSpPr>
          <p:spPr>
            <a:xfrm rot="2640000">
              <a:off x="14423" y="15815"/>
              <a:ext cx="2098" cy="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2" name="组合 101"/>
          <p:cNvGrpSpPr/>
          <p:nvPr>
            <p:custDataLst>
              <p:tags r:id="rId1"/>
            </p:custDataLst>
          </p:nvPr>
        </p:nvGrpSpPr>
        <p:grpSpPr>
          <a:xfrm rot="0">
            <a:off x="688975" y="1190625"/>
            <a:ext cx="4354195" cy="4166235"/>
            <a:chOff x="3951" y="2216"/>
            <a:chExt cx="11376" cy="14594"/>
          </a:xfrm>
        </p:grpSpPr>
        <p:pic>
          <p:nvPicPr>
            <p:cNvPr id="103" name="图片 102" descr="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51" y="2216"/>
              <a:ext cx="11376" cy="14595"/>
            </a:xfrm>
            <a:prstGeom prst="rect">
              <a:avLst/>
            </a:prstGeom>
            <a:ln w="6350">
              <a:solidFill>
                <a:srgbClr val="DCDCDC">
                  <a:alpha val="30000"/>
                </a:srgbClr>
              </a:solidFill>
            </a:ln>
            <a:effectLst>
              <a:outerShdw blurRad="203200" dist="50800" dir="2700000" algn="tl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104" name="图片 103" descr="eric-anderson-yRnSKUVYOYA-unsplash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email"/>
            <a:srcRect l="15385" r="15385"/>
            <a:stretch>
              <a:fillRect/>
            </a:stretch>
          </p:blipFill>
          <p:spPr>
            <a:xfrm>
              <a:off x="4373" y="4263"/>
              <a:ext cx="10497" cy="927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3" h="4728">
                  <a:moveTo>
                    <a:pt x="0" y="0"/>
                  </a:moveTo>
                  <a:lnTo>
                    <a:pt x="5353" y="0"/>
                  </a:lnTo>
                  <a:lnTo>
                    <a:pt x="5353" y="4728"/>
                  </a:lnTo>
                  <a:lnTo>
                    <a:pt x="0" y="4728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1" name="组合 310"/>
          <p:cNvGrpSpPr/>
          <p:nvPr>
            <p:custDataLst>
              <p:tags r:id="rId6"/>
            </p:custDataLst>
          </p:nvPr>
        </p:nvGrpSpPr>
        <p:grpSpPr>
          <a:xfrm rot="0">
            <a:off x="5468767" y="306190"/>
            <a:ext cx="5383232" cy="5591291"/>
            <a:chOff x="2199" y="2263"/>
            <a:chExt cx="14788" cy="15639"/>
          </a:xfrm>
        </p:grpSpPr>
        <p:sp>
          <p:nvSpPr>
            <p:cNvPr id="312" name="任意多边形: 形状 16"/>
            <p:cNvSpPr/>
            <p:nvPr>
              <p:custDataLst>
                <p:tags r:id="rId7"/>
              </p:custDataLst>
            </p:nvPr>
          </p:nvSpPr>
          <p:spPr>
            <a:xfrm rot="7697511">
              <a:off x="5624" y="8364"/>
              <a:ext cx="12677" cy="6401"/>
            </a:xfrm>
            <a:custGeom>
              <a:avLst/>
              <a:gdLst>
                <a:gd name="connsiteX0" fmla="*/ 58 w 2249936"/>
                <a:gd name="connsiteY0" fmla="*/ 1136076 h 1136076"/>
                <a:gd name="connsiteX1" fmla="*/ 1113913 w 2249936"/>
                <a:gd name="connsiteY1" fmla="*/ 53 h 1136076"/>
                <a:gd name="connsiteX2" fmla="*/ 2249937 w 2249936"/>
                <a:gd name="connsiteY2" fmla="*/ 1113909 h 113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936" h="1136076">
                  <a:moveTo>
                    <a:pt x="58" y="1136076"/>
                  </a:moveTo>
                  <a:cubicBezTo>
                    <a:pt x="-6169" y="514639"/>
                    <a:pt x="492725" y="6031"/>
                    <a:pt x="1113913" y="53"/>
                  </a:cubicBezTo>
                  <a:cubicBezTo>
                    <a:pt x="1735102" y="-5925"/>
                    <a:pt x="2243959" y="492720"/>
                    <a:pt x="2249937" y="1113909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3" name="椭圆 312"/>
            <p:cNvSpPr/>
            <p:nvPr>
              <p:custDataLst>
                <p:tags r:id="rId8"/>
              </p:custDataLst>
            </p:nvPr>
          </p:nvSpPr>
          <p:spPr>
            <a:xfrm rot="20405484">
              <a:off x="5187" y="14267"/>
              <a:ext cx="672" cy="6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4" name="椭圆 313"/>
            <p:cNvSpPr/>
            <p:nvPr>
              <p:custDataLst>
                <p:tags r:id="rId9"/>
              </p:custDataLst>
            </p:nvPr>
          </p:nvSpPr>
          <p:spPr>
            <a:xfrm rot="20405484">
              <a:off x="13185" y="4403"/>
              <a:ext cx="467" cy="4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15" name="图片 314" descr="E:/设计素材图片2/yang-0TQyMgloraY-unsplash.jpgyang-0TQyMgloraY-unsplash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1" cstate="email"/>
            <a:srcRect l="2684" t="10067" r="2684" b="10067"/>
            <a:stretch>
              <a:fillRect/>
            </a:stretch>
          </p:blipFill>
          <p:spPr>
            <a:xfrm>
              <a:off x="3853" y="3918"/>
              <a:ext cx="11483" cy="114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3" h="5263">
                  <a:moveTo>
                    <a:pt x="2631" y="0"/>
                  </a:moveTo>
                  <a:cubicBezTo>
                    <a:pt x="4085" y="0"/>
                    <a:pt x="5263" y="1178"/>
                    <a:pt x="5263" y="2631"/>
                  </a:cubicBezTo>
                  <a:cubicBezTo>
                    <a:pt x="5263" y="4085"/>
                    <a:pt x="4085" y="5263"/>
                    <a:pt x="2631" y="5263"/>
                  </a:cubicBezTo>
                  <a:cubicBezTo>
                    <a:pt x="1178" y="5263"/>
                    <a:pt x="0" y="4085"/>
                    <a:pt x="0" y="2631"/>
                  </a:cubicBezTo>
                  <a:cubicBezTo>
                    <a:pt x="0" y="1178"/>
                    <a:pt x="1178" y="0"/>
                    <a:pt x="2631" y="0"/>
                  </a:cubicBezTo>
                  <a:close/>
                </a:path>
              </a:pathLst>
            </a:custGeom>
            <a:ln w="63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  <p:sp>
          <p:nvSpPr>
            <p:cNvPr id="316" name="椭圆 315"/>
            <p:cNvSpPr/>
            <p:nvPr>
              <p:custDataLst>
                <p:tags r:id="rId12"/>
              </p:custDataLst>
            </p:nvPr>
          </p:nvSpPr>
          <p:spPr>
            <a:xfrm>
              <a:off x="3174" y="4201"/>
              <a:ext cx="1554" cy="155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7" name="椭圆 316"/>
            <p:cNvSpPr/>
            <p:nvPr>
              <p:custDataLst>
                <p:tags r:id="rId13"/>
              </p:custDataLst>
            </p:nvPr>
          </p:nvSpPr>
          <p:spPr>
            <a:xfrm>
              <a:off x="2199" y="2263"/>
              <a:ext cx="14788" cy="14787"/>
            </a:xfrm>
            <a:prstGeom prst="ellipse">
              <a:avLst/>
            </a:prstGeom>
            <a:noFill/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8" name="椭圆 317"/>
            <p:cNvSpPr/>
            <p:nvPr>
              <p:custDataLst>
                <p:tags r:id="rId14"/>
              </p:custDataLst>
            </p:nvPr>
          </p:nvSpPr>
          <p:spPr>
            <a:xfrm>
              <a:off x="14605" y="14709"/>
              <a:ext cx="467" cy="4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503295" y="116840"/>
            <a:ext cx="5622290" cy="539750"/>
          </a:xfrm>
        </p:spPr>
        <p:txBody>
          <a:bodyPr/>
          <a:p>
            <a:r>
              <a:rPr lang="zh-CN" altLang="en-US"/>
              <a:t>创新点亮生活，科技引领未来</a:t>
            </a:r>
            <a:endParaRPr lang="zh-CN" altLang="en-US"/>
          </a:p>
        </p:txBody>
      </p:sp>
      <p:pic>
        <p:nvPicPr>
          <p:cNvPr id="344" name="图片 343" descr="E:/设计图片素材/cristian-grecu-6yBAQeeNROU-unsplash.jpgcristian-grecu-6yBAQeeNROU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/>
          <a:srcRect l="8120" t="-3" r="8120" b="-3"/>
          <a:stretch>
            <a:fillRect/>
          </a:stretch>
        </p:blipFill>
        <p:spPr>
          <a:xfrm>
            <a:off x="907281" y="1124928"/>
            <a:ext cx="5175382" cy="5062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332" h="8150">
                <a:moveTo>
                  <a:pt x="4232" y="780"/>
                </a:moveTo>
                <a:lnTo>
                  <a:pt x="6216" y="780"/>
                </a:lnTo>
                <a:lnTo>
                  <a:pt x="6216" y="8150"/>
                </a:lnTo>
                <a:lnTo>
                  <a:pt x="4232" y="8150"/>
                </a:lnTo>
                <a:lnTo>
                  <a:pt x="4232" y="780"/>
                </a:lnTo>
                <a:close/>
                <a:moveTo>
                  <a:pt x="0" y="780"/>
                </a:moveTo>
                <a:lnTo>
                  <a:pt x="1984" y="780"/>
                </a:lnTo>
                <a:lnTo>
                  <a:pt x="1984" y="8150"/>
                </a:lnTo>
                <a:lnTo>
                  <a:pt x="0" y="8150"/>
                </a:lnTo>
                <a:lnTo>
                  <a:pt x="0" y="780"/>
                </a:lnTo>
                <a:close/>
                <a:moveTo>
                  <a:pt x="6348" y="0"/>
                </a:moveTo>
                <a:lnTo>
                  <a:pt x="8332" y="0"/>
                </a:lnTo>
                <a:lnTo>
                  <a:pt x="8332" y="7370"/>
                </a:lnTo>
                <a:lnTo>
                  <a:pt x="6348" y="7370"/>
                </a:lnTo>
                <a:lnTo>
                  <a:pt x="6348" y="0"/>
                </a:lnTo>
                <a:close/>
                <a:moveTo>
                  <a:pt x="2116" y="0"/>
                </a:moveTo>
                <a:lnTo>
                  <a:pt x="4100" y="0"/>
                </a:lnTo>
                <a:lnTo>
                  <a:pt x="4100" y="7370"/>
                </a:lnTo>
                <a:lnTo>
                  <a:pt x="2116" y="7370"/>
                </a:lnTo>
                <a:lnTo>
                  <a:pt x="2116" y="0"/>
                </a:ln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 rot="0">
            <a:off x="6858000" y="995680"/>
            <a:ext cx="3827145" cy="4625340"/>
            <a:chOff x="4143" y="2221"/>
            <a:chExt cx="10713" cy="14700"/>
          </a:xfrm>
        </p:grpSpPr>
        <p:sp>
          <p:nvSpPr>
            <p:cNvPr id="17" name="对角圆角矩形 16"/>
            <p:cNvSpPr/>
            <p:nvPr>
              <p:custDataLst>
                <p:tags r:id="rId4"/>
              </p:custDataLst>
            </p:nvPr>
          </p:nvSpPr>
          <p:spPr>
            <a:xfrm>
              <a:off x="4143" y="2221"/>
              <a:ext cx="9856" cy="13981"/>
            </a:xfrm>
            <a:prstGeom prst="round2DiagRect">
              <a:avLst>
                <a:gd name="adj1" fmla="val 22507"/>
                <a:gd name="adj2" fmla="val 0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E:/设计图片素材/guillaume-briard-CJp8wVjGZ88-unsplash.jpgguillaume-briard-CJp8wVjGZ88-unsplash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email"/>
            <a:srcRect l="14665" r="14665"/>
            <a:stretch>
              <a:fillRect/>
            </a:stretch>
          </p:blipFill>
          <p:spPr>
            <a:xfrm>
              <a:off x="4924" y="2857"/>
              <a:ext cx="9932" cy="14064"/>
            </a:xfrm>
            <a:prstGeom prst="round2DiagRect">
              <a:avLst>
                <a:gd name="adj1" fmla="val 15840"/>
                <a:gd name="adj2" fmla="val 0"/>
              </a:avLst>
            </a:prstGeom>
            <a:ln w="6350" cap="flat" cmpd="sng" algn="ctr">
              <a:solidFill>
                <a:schemeClr val="tx1">
                  <a:lumMod val="100000"/>
                  <a:alpha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20000"/>
                </a:schemeClr>
              </a:outerShdw>
            </a:effectLst>
          </p:spPr>
        </p:pic>
      </p:grp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5397_1*i*7"/>
  <p:tag name="KSO_WM_TEMPLATE_CATEGORY" val="custom"/>
  <p:tag name="KSO_WM_TEMPLATE_INDEX" val="20235397"/>
  <p:tag name="KSO_WM_UNIT_LAYERLEVEL" val="1"/>
  <p:tag name="KSO_WM_TAG_VERSION" val="3.0"/>
  <p:tag name="KSO_WM_BEAUTIFY_FLAG" val="#wm#"/>
  <p:tag name="KSO_WM_UNIT_PIC_EFFECT" val="1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35196"/>
</p:tagLst>
</file>

<file path=ppt/tags/tag102.xml><?xml version="1.0" encoding="utf-8"?>
<p:tagLst xmlns:p="http://schemas.openxmlformats.org/presentationml/2006/main">
  <p:tag name="KSO_WM_UNIT_PIC_EFFECT" val="1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69_1*i*1"/>
  <p:tag name="KSO_WM_TEMPLATE_CATEGORY" val="custom"/>
  <p:tag name="KSO_WM_TEMPLATE_INDEX" val="20238469"/>
  <p:tag name="KSO_WM_UNIT_LAYERLEVEL" val="1"/>
  <p:tag name="KSO_WM_TAG_VERSION" val="3.0"/>
  <p:tag name="KSO_WM_UNIT_PIC_EFFECT" val="1"/>
</p:tagLst>
</file>

<file path=ppt/tags/tag104.xml><?xml version="1.0" encoding="utf-8"?>
<p:tagLst xmlns:p="http://schemas.openxmlformats.org/presentationml/2006/main">
  <p:tag name="KSO_WM_BEAUTIFY_FLAG" val="#wm#"/>
  <p:tag name="KSO_WM_UNIT_VALUE" val="1634*185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69_1*d*1"/>
  <p:tag name="KSO_WM_TEMPLATE_CATEGORY" val="custom"/>
  <p:tag name="KSO_WM_TEMPLATE_INDEX" val="20238469"/>
  <p:tag name="KSO_WM_UNIT_LAYERLEVEL" val="1"/>
  <p:tag name="KSO_WM_TAG_VERSION" val="3.0"/>
  <p:tag name="KSO_WM_UNIT_PIC_EFFECT" val="1"/>
</p:tagLst>
</file>

<file path=ppt/tags/tag105.xml><?xml version="1.0" encoding="utf-8"?>
<p:tagLst xmlns:p="http://schemas.openxmlformats.org/presentationml/2006/main">
  <p:tag name="KSO_WM_UNIT_PIC_EFFECT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66_1*i*2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66_1*i*3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66_1*i*4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09.xml><?xml version="1.0" encoding="utf-8"?>
<p:tagLst xmlns:p="http://schemas.openxmlformats.org/presentationml/2006/main">
  <p:tag name="KSO_WM_UNIT_VALUE" val="1006*100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66_1*d*1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66_1*i*1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8566_1*i*5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8566_1*i*6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35196"/>
</p:tagLst>
</file>

<file path=ppt/tags/tag114.xml><?xml version="1.0" encoding="utf-8"?>
<p:tagLst xmlns:p="http://schemas.openxmlformats.org/presentationml/2006/main">
  <p:tag name="KSO_WM_UNIT_VALUE" val="1436*14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50_1*d*1"/>
  <p:tag name="KSO_WM_TEMPLATE_CATEGORY" val="custom"/>
  <p:tag name="KSO_WM_TEMPLATE_INDEX" val="40479650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USESOURCEFORMAT_APPLY" val="1"/>
  <p:tag name="KSO_WM_UNIT_PIC_EFFECT" val="1"/>
</p:tagLst>
</file>

<file path=ppt/tags/tag115.xml><?xml version="1.0" encoding="utf-8"?>
<p:tagLst xmlns:p="http://schemas.openxmlformats.org/presentationml/2006/main">
  <p:tag name="KSO_WM_UNIT_PIC_EFFECT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4_1*i*1"/>
  <p:tag name="KSO_WM_TEMPLATE_CATEGORY" val="custom"/>
  <p:tag name="KSO_WM_TEMPLATE_INDEX" val="20238554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PIC_EFFECT" val="1"/>
</p:tagLst>
</file>

<file path=ppt/tags/tag117.xml><?xml version="1.0" encoding="utf-8"?>
<p:tagLst xmlns:p="http://schemas.openxmlformats.org/presentationml/2006/main">
  <p:tag name="KSO_WM_UNIT_VALUE" val="1233*87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4_1*d*1"/>
  <p:tag name="KSO_WM_TEMPLATE_CATEGORY" val="custom"/>
  <p:tag name="KSO_WM_TEMPLATE_INDEX" val="20238554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SHADOW_SCHEMECOLOR_INDEX" val="13"/>
  <p:tag name="KSO_WM_UNIT_USESOURCEFORMAT_APPLY" val="1"/>
  <p:tag name="KSO_WM_UNIT_PIC_EFFECT" val="1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35196"/>
</p:tagLst>
</file>

<file path=ppt/tags/tag119.xml><?xml version="1.0" encoding="utf-8"?>
<p:tagLst xmlns:p="http://schemas.openxmlformats.org/presentationml/2006/main">
  <p:tag name="resource_record_key" val="{&quot;13&quot;:[20209626],&quot;65&quot;:[20236038]}"/>
</p:tagLst>
</file>

<file path=ppt/tags/tag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038"/>
</p:tagLst>
</file>

<file path=ppt/tags/tag4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038"/>
</p:tagLst>
</file>

<file path=ppt/tags/tag4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6038"/>
  <p:tag name="KSO_WM_TEMPLATE_CATEGORY" val="custom"/>
  <p:tag name="KSO_WM_TEMPLATE_MASTER_TYPE" val="0"/>
</p:tagLst>
</file>

<file path=ppt/tags/tag47.xml><?xml version="1.0" encoding="utf-8"?>
<p:tagLst xmlns:p="http://schemas.openxmlformats.org/presentationml/2006/main">
  <p:tag name="KSO_WM_UNIT_PIC_EFFECT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66_1*i*2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66_1*i*3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66_1*i*4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51.xml><?xml version="1.0" encoding="utf-8"?>
<p:tagLst xmlns:p="http://schemas.openxmlformats.org/presentationml/2006/main">
  <p:tag name="KSO_WM_UNIT_VALUE" val="1006*100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66_1*d*1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66_1*i*1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8566_1*i*5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8566_1*i*6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5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038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038"/>
  <p:tag name="KSO_WM_TEMPLATE_CATEGORY" val="custom"/>
  <p:tag name="KSO_WM_UNIT_ISCONTENTSTITLE" val="0"/>
  <p:tag name="KSO_WM_UNIT_VALUE" val="15"/>
  <p:tag name="KSO_WM_UNIT_PRESET_TEXT" val="单击此处添加文档标题"/>
  <p:tag name="KSO_WM_UNIT_TEXT_TYPE" val="1"/>
</p:tagLst>
</file>

<file path=ppt/tags/tag5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6038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038"/>
  <p:tag name="KSO_WM_TEMPLATE_CATEGORY" val="custom"/>
  <p:tag name="KSO_WM_UNIT_VALUE" val="16"/>
</p:tagLst>
</file>

<file path=ppt/tags/tag57.xml><?xml version="1.0" encoding="utf-8"?>
<p:tagLst xmlns:p="http://schemas.openxmlformats.org/presentationml/2006/main">
  <p:tag name="KSO_WM_BEAUTIFY_FLAG" val="#wm#"/>
  <p:tag name="KSO_WM_UNIT_VALUE" val="1600*271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51_1*d*1"/>
  <p:tag name="KSO_WM_TEMPLATE_CATEGORY" val="custom"/>
  <p:tag name="KSO_WM_TEMPLATE_INDEX" val="40479651"/>
  <p:tag name="KSO_WM_UNIT_LAYERLEVEL" val="1"/>
  <p:tag name="KSO_WM_TAG_VERSION" val="3.0"/>
  <p:tag name="KSO_WM_UNIT_PIC_EFFECT" val="1"/>
</p:tagLst>
</file>

<file path=ppt/tags/tag58.xml><?xml version="1.0" encoding="utf-8"?>
<p:tagLst xmlns:p="http://schemas.openxmlformats.org/presentationml/2006/main">
  <p:tag name="KSO_WM_TEMPLATE_THUMBS_INDEX" val="1、9"/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038"/>
  <p:tag name="KSO_WM_TEMPLATE_CATEGORY" val="custom"/>
  <p:tag name="KSO_WM_SLIDE_INDEX" val="1"/>
  <p:tag name="KSO_WM_SLIDE_ID" val="custom20236038_1"/>
  <p:tag name="KSO_WM_TEMPLATE_MASTER_TYPE" val="0"/>
  <p:tag name="KSO_WM_SLIDE_LAYOUT" val="a_b_f"/>
  <p:tag name="KSO_WM_SLIDE_LAYOUT_CNT" val="1_1_3"/>
  <p:tag name="KSO_WM_SLIDE_THEME_ID" val="3331124"/>
  <p:tag name="KSO_WM_SLIDE_THEME_NAME" val="绿色教育教学风景小清新主题"/>
</p:tagLst>
</file>

<file path=ppt/tags/tag59.xml><?xml version="1.0" encoding="utf-8"?>
<p:tagLst xmlns:p="http://schemas.openxmlformats.org/presentationml/2006/main">
  <p:tag name="KSO_WM_UNIT_PIC_EFFECT" val="1"/>
</p:tagLst>
</file>

<file path=ppt/tags/tag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64_1*i*1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64_1*i*2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64_1*i*3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64_1*i*4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64.xml><?xml version="1.0" encoding="utf-8"?>
<p:tagLst xmlns:p="http://schemas.openxmlformats.org/presentationml/2006/main">
  <p:tag name="KSO_WM_UNIT_VALUE" val="2240*218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64_1*d*1"/>
  <p:tag name="KSO_WM_TEMPLATE_CATEGORY" val="custom"/>
  <p:tag name="KSO_WM_TEMPLATE_INDEX" val="20238564"/>
  <p:tag name="KSO_WM_UNIT_LAYERLEVEL" val="1"/>
  <p:tag name="KSO_WM_TAG_VERSION" val="3.0"/>
  <p:tag name="KSO_WM_BEAUTIFY_FLAG" val="#wm#"/>
  <p:tag name="KSO_WM_UNIT_PIC_EFFECT" val="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36038"/>
</p:tagLst>
</file>

<file path=ppt/tags/tag66.xml><?xml version="1.0" encoding="utf-8"?>
<p:tagLst xmlns:p="http://schemas.openxmlformats.org/presentationml/2006/main">
  <p:tag name="KSO_WM_UNIT_PIC_EFFECT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66_1*i*2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66_1*i*3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66_1*i*4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VALUE" val="1006*100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66_1*d*1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66_1*i*1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8566_1*i*5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8566_1*i*6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74.xml><?xml version="1.0" encoding="utf-8"?>
<p:tagLst xmlns:p="http://schemas.openxmlformats.org/presentationml/2006/main">
  <p:tag name="KSO_WM_UNIT_PIC_EFFECT" val="1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79645_1*i*1"/>
  <p:tag name="KSO_WM_TEMPLATE_CATEGORY" val="custom"/>
  <p:tag name="KSO_WM_TEMPLATE_INDEX" val="40479645"/>
  <p:tag name="KSO_WM_UNIT_LAYERLEVEL" val="1"/>
  <p:tag name="KSO_WM_TAG_VERSION" val="3.0"/>
  <p:tag name="KSO_WM_UNIT_PIC_EFFECT" val="1"/>
</p:tagLst>
</file>

<file path=ppt/tags/tag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40479645_1*i*2"/>
  <p:tag name="KSO_WM_TEMPLATE_CATEGORY" val="custom"/>
  <p:tag name="KSO_WM_TEMPLATE_INDEX" val="40479645"/>
  <p:tag name="KSO_WM_UNIT_LAYERLEVEL" val="1"/>
  <p:tag name="KSO_WM_TAG_VERSION" val="3.0"/>
  <p:tag name="KSO_WM_UNIT_PIC_EFFECT" val="1"/>
</p:tagLst>
</file>

<file path=ppt/tags/tag77.xml><?xml version="1.0" encoding="utf-8"?>
<p:tagLst xmlns:p="http://schemas.openxmlformats.org/presentationml/2006/main">
  <p:tag name="KSO_WM_BEAUTIFY_FLAG" val="#wm#"/>
  <p:tag name="KSO_WM_UNIT_VALUE" val="1981*231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45_1*d*1"/>
  <p:tag name="KSO_WM_TEMPLATE_CATEGORY" val="custom"/>
  <p:tag name="KSO_WM_TEMPLATE_INDEX" val="40479645"/>
  <p:tag name="KSO_WM_UNIT_LAYERLEVEL" val="1"/>
  <p:tag name="KSO_WM_TAG_VERSION" val="3.0"/>
  <p:tag name="KSO_WM_UNIT_PIC_EFFECT" val="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36038"/>
</p:tagLst>
</file>

<file path=ppt/tags/tag79.xml><?xml version="1.0" encoding="utf-8"?>
<p:tagLst xmlns:p="http://schemas.openxmlformats.org/presentationml/2006/main">
  <p:tag name="KSO_WM_UNIT_VALUE" val="1458*294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92792_1*d*1"/>
  <p:tag name="KSO_WM_TEMPLATE_CATEGORY" val="custom"/>
  <p:tag name="KSO_WM_TEMPLATE_INDEX" val="40492792"/>
  <p:tag name="KSO_WM_UNIT_LAYERLEVEL" val="1"/>
  <p:tag name="KSO_WM_TAG_VERSION" val="3.0"/>
  <p:tag name="KSO_WM_BEAUTIFY_FLAG" val="#wm#"/>
  <p:tag name="KSO_WM_UNIT_PICTURE_SUBTYPE" val="b"/>
</p:tagLst>
</file>

<file path=ppt/tags/tag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SLIDE_ID" val="custom40492792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40492792"/>
  <p:tag name="KSO_WM_SLIDE_TYPE" val="text"/>
  <p:tag name="KSO_WM_SLIDE_SUBTYPE" val="diag"/>
  <p:tag name="KSO_WM_SLIDE_SIZE" val="834*413"/>
  <p:tag name="KSO_WM_SLIDE_POSITION" val="62*53"/>
  <p:tag name="KSO_WM_SLIDE_LAYOUT" val="d"/>
  <p:tag name="KSO_WM_SLIDE_LAYOUT_CNT" val="1"/>
  <p:tag name="KSO_WM_SPECIAL_SOURCE" val="bdnull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5196_1*a*1"/>
  <p:tag name="KSO_WM_TEMPLATE_CATEGORY" val="custom"/>
  <p:tag name="KSO_WM_TEMPLATE_INDEX" val="20235196"/>
  <p:tag name="KSO_WM_UNIT_LAYERLEVEL" val="1"/>
  <p:tag name="KSO_WM_TAG_VERSION" val="3.0"/>
  <p:tag name="KSO_WM_BEAUTIFY_FLAG" val="#wm#"/>
  <p:tag name="KSO_WM_UNIT_PRESET_TEXT" val="单击此处&#10;添加标题内容"/>
  <p:tag name="KSO_WM_UNIT_TEXT_TYPE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196_1*i*3"/>
  <p:tag name="KSO_WM_TEMPLATE_CATEGORY" val="custom"/>
  <p:tag name="KSO_WM_TEMPLATE_INDEX" val="20235196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196_1*i*2"/>
  <p:tag name="KSO_WM_TEMPLATE_CATEGORY" val="custom"/>
  <p:tag name="KSO_WM_TEMPLATE_INDEX" val="20235196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196_1*i*1"/>
  <p:tag name="KSO_WM_TEMPLATE_CATEGORY" val="custom"/>
  <p:tag name="KSO_WM_TEMPLATE_INDEX" val="20235196"/>
  <p:tag name="KSO_WM_UNIT_LAYERLEVEL" val="1"/>
  <p:tag name="KSO_WM_TAG_VERSION" val="3.0"/>
  <p:tag name="KSO_WM_UNIT_PIC_EFFECT" val="1"/>
  <p:tag name="PICID" val="{8db2ea61-2bfb-474d-858c-15c518a3f1bf}"/>
  <p:tag name="KSO_WM_UNIT_PLACING_PICTURE_USER_VIEWPORT" val="{&quot;height&quot;:9508,&quot;width&quot;:12351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196_1*i*4"/>
  <p:tag name="KSO_WM_TEMPLATE_CATEGORY" val="custom"/>
  <p:tag name="KSO_WM_TEMPLATE_INDEX" val="20235196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196_1*i*5"/>
  <p:tag name="KSO_WM_TEMPLATE_CATEGORY" val="custom"/>
  <p:tag name="KSO_WM_TEMPLATE_INDEX" val="20235196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VALUE" val="1134*202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196_1*d*1"/>
  <p:tag name="KSO_WM_TEMPLATE_CATEGORY" val="custom"/>
  <p:tag name="KSO_WM_TEMPLATE_INDEX" val="20235196"/>
  <p:tag name="KSO_WM_UNIT_LAYERLEVEL" val="1"/>
  <p:tag name="KSO_WM_TAG_VERSION" val="3.0"/>
  <p:tag name="KSO_WM_BEAUTIFY_FLAG" val="#wm#"/>
  <p:tag name="KSO_WM_UNIT_PICTURE_SUBTYPE" val="b"/>
</p:tagLst>
</file>

<file path=ppt/tags/tag88.xml><?xml version="1.0" encoding="utf-8"?>
<p:tagLst xmlns:p="http://schemas.openxmlformats.org/presentationml/2006/main">
  <p:tag name="KSO_WM_SLIDE_ID" val="custom2023519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5196"/>
  <p:tag name="KSO_WM_SLIDE_TYPE" val="text"/>
  <p:tag name="KSO_WM_SLIDE_SUBTYPE" val="picTxt"/>
  <p:tag name="KSO_WM_SLIDE_SIZE" val="960*495"/>
  <p:tag name="KSO_WM_SLIDE_POSITION" val="0*44"/>
  <p:tag name="KSO_WM_SLIDE_LAYOUT" val="a_d"/>
  <p:tag name="KSO_WM_SLIDE_LAYOUT_CNT" val="1_1"/>
  <p:tag name="KSO_WM_SPECIAL_SOURCE" val="bdnull"/>
</p:tagLst>
</file>

<file path=ppt/tags/tag89.xml><?xml version="1.0" encoding="utf-8"?>
<p:tagLst xmlns:p="http://schemas.openxmlformats.org/presentationml/2006/main">
  <p:tag name="KSO_WM_UNIT_PIC_EFFECT" val="1"/>
</p:tagLst>
</file>

<file path=ppt/tags/tag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47_1*i*1"/>
  <p:tag name="KSO_WM_TEMPLATE_CATEGORY" val="custom"/>
  <p:tag name="KSO_WM_TEMPLATE_INDEX" val="20238547"/>
  <p:tag name="KSO_WM_UNIT_LAYERLEVEL" val="1"/>
  <p:tag name="KSO_WM_TAG_VERSION" val="3.0"/>
  <p:tag name="KSO_WM_UNIT_PIC_EFFECT" val="1"/>
</p:tagLst>
</file>

<file path=ppt/tags/tag91.xml><?xml version="1.0" encoding="utf-8"?>
<p:tagLst xmlns:p="http://schemas.openxmlformats.org/presentationml/2006/main">
  <p:tag name="KSO_WM_BEAUTIFY_FLAG" val="#wm#"/>
  <p:tag name="KSO_WM_UNIT_VALUE" val="1343*24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47_1*d*1"/>
  <p:tag name="KSO_WM_TEMPLATE_CATEGORY" val="custom"/>
  <p:tag name="KSO_WM_TEMPLATE_INDEX" val="20238547"/>
  <p:tag name="KSO_WM_UNIT_LAYERLEVEL" val="1"/>
  <p:tag name="KSO_WM_TAG_VERSION" val="3.0"/>
  <p:tag name="KSO_WM_UNIT_PIC_EFFECT" val="1"/>
</p:tagLst>
</file>

<file path=ppt/tags/tag92.xml><?xml version="1.0" encoding="utf-8"?>
<p:tagLst xmlns:p="http://schemas.openxmlformats.org/presentationml/2006/main">
  <p:tag name="KSO_WM_UNIT_PIC_EFFECT" val="1"/>
</p:tagLst>
</file>

<file path=ppt/tags/tag93.xml><?xml version="1.0" encoding="utf-8"?>
<p:tagLst xmlns:p="http://schemas.openxmlformats.org/presentationml/2006/main">
  <p:tag name="KSO_WM_UNIT_VALUE" val="2398*239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397_1*d*1"/>
  <p:tag name="KSO_WM_TEMPLATE_CATEGORY" val="custom"/>
  <p:tag name="KSO_WM_TEMPLATE_INDEX" val="20235397"/>
  <p:tag name="KSO_WM_UNIT_LAYERLEVEL" val="1"/>
  <p:tag name="KSO_WM_TAG_VERSION" val="3.0"/>
  <p:tag name="KSO_WM_BEAUTIFY_FLAG" val="#wm#"/>
  <p:tag name="KSO_WM_UNIT_PIC_EFFECT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397_1*i*1"/>
  <p:tag name="KSO_WM_TEMPLATE_CATEGORY" val="custom"/>
  <p:tag name="KSO_WM_TEMPLATE_INDEX" val="20235397"/>
  <p:tag name="KSO_WM_UNIT_LAYERLEVEL" val="1"/>
  <p:tag name="KSO_WM_TAG_VERSION" val="3.0"/>
  <p:tag name="KSO_WM_BEAUTIFY_FLAG" val="#wm#"/>
  <p:tag name="KSO_WM_UNIT_PIC_EFFECT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397_1*i*2"/>
  <p:tag name="KSO_WM_TEMPLATE_CATEGORY" val="custom"/>
  <p:tag name="KSO_WM_TEMPLATE_INDEX" val="20235397"/>
  <p:tag name="KSO_WM_UNIT_LAYERLEVEL" val="1"/>
  <p:tag name="KSO_WM_TAG_VERSION" val="3.0"/>
  <p:tag name="KSO_WM_BEAUTIFY_FLAG" val="#wm#"/>
  <p:tag name="KSO_WM_UNIT_PIC_EFFECT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397_1*i*3"/>
  <p:tag name="KSO_WM_TEMPLATE_CATEGORY" val="custom"/>
  <p:tag name="KSO_WM_TEMPLATE_INDEX" val="20235397"/>
  <p:tag name="KSO_WM_UNIT_LAYERLEVEL" val="1"/>
  <p:tag name="KSO_WM_TAG_VERSION" val="3.0"/>
  <p:tag name="KSO_WM_BEAUTIFY_FLAG" val="#wm#"/>
  <p:tag name="KSO_WM_UNIT_PIC_EFFECT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397_1*i*4"/>
  <p:tag name="KSO_WM_TEMPLATE_CATEGORY" val="custom"/>
  <p:tag name="KSO_WM_TEMPLATE_INDEX" val="20235397"/>
  <p:tag name="KSO_WM_UNIT_LAYERLEVEL" val="1"/>
  <p:tag name="KSO_WM_TAG_VERSION" val="3.0"/>
  <p:tag name="KSO_WM_BEAUTIFY_FLAG" val="#wm#"/>
  <p:tag name="KSO_WM_UNIT_PIC_EFFECT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397_1*i*5"/>
  <p:tag name="KSO_WM_TEMPLATE_CATEGORY" val="custom"/>
  <p:tag name="KSO_WM_TEMPLATE_INDEX" val="20235397"/>
  <p:tag name="KSO_WM_UNIT_LAYERLEVEL" val="1"/>
  <p:tag name="KSO_WM_TAG_VERSION" val="3.0"/>
  <p:tag name="KSO_WM_BEAUTIFY_FLAG" val="#wm#"/>
  <p:tag name="KSO_WM_UNIT_PIC_EFFECT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5397_1*i*6"/>
  <p:tag name="KSO_WM_TEMPLATE_CATEGORY" val="custom"/>
  <p:tag name="KSO_WM_TEMPLATE_INDEX" val="20235397"/>
  <p:tag name="KSO_WM_UNIT_LAYERLEVEL" val="1"/>
  <p:tag name="KSO_WM_TAG_VERSION" val="3.0"/>
  <p:tag name="KSO_WM_BEAUTIFY_FLAG" val="#wm#"/>
  <p:tag name="KSO_WM_UNIT_PIC_EFFECT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59">
      <a:dk1>
        <a:srgbClr val="000000"/>
      </a:dk1>
      <a:lt1>
        <a:srgbClr val="FFFFFF"/>
      </a:lt1>
      <a:dk2>
        <a:srgbClr val="3F3F3F"/>
      </a:dk2>
      <a:lt2>
        <a:srgbClr val="E3F2D9"/>
      </a:lt2>
      <a:accent1>
        <a:srgbClr val="00B050"/>
      </a:accent1>
      <a:accent2>
        <a:srgbClr val="75BD42"/>
      </a:accent2>
      <a:accent3>
        <a:srgbClr val="7AC6FF"/>
      </a:accent3>
      <a:accent4>
        <a:srgbClr val="EE822F"/>
      </a:accent4>
      <a:accent5>
        <a:srgbClr val="0B7F19"/>
      </a:accent5>
      <a:accent6>
        <a:srgbClr val="FFC000"/>
      </a:accent6>
      <a:hlink>
        <a:srgbClr val="7AC6FF"/>
      </a:hlink>
      <a:folHlink>
        <a:srgbClr val="75BD42"/>
      </a:folHlink>
    </a:clrScheme>
    <a:fontScheme name="自定义 86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WPS 演示</Application>
  <PresentationFormat/>
  <Paragraphs>10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Office 主题​​</vt:lpstr>
      <vt:lpstr>《中国智能驾驶黑科技—未来已来》</vt:lpstr>
      <vt:lpstr>PowerPoint 演示文稿</vt:lpstr>
      <vt:lpstr>PowerPoint 演示文稿</vt:lpstr>
      <vt:lpstr>PowerPoint 演示文稿</vt:lpstr>
      <vt:lpstr>第二：有最强大脑决策</vt:lpstr>
      <vt:lpstr>PowerPoint 演示文稿</vt:lpstr>
      <vt:lpstr>PowerPoint 演示文稿</vt:lpstr>
      <vt:lpstr>创新点亮生活，科技引领未来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《中国智能驾驶黑科技—未来已来》</dc:title>
  <dc:creator>Administrator</dc:creator>
  <cp:lastModifiedBy>Fish</cp:lastModifiedBy>
  <cp:revision>6</cp:revision>
  <dcterms:created xsi:type="dcterms:W3CDTF">2025-06-02T05:45:00Z</dcterms:created>
  <dcterms:modified xsi:type="dcterms:W3CDTF">2025-06-05T07:47:13Z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3D5F0DA14D034499BBC7972C25A1E513_13</vt:lpwstr>
  </property>
</Properties>
</file>