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  <p:sldId id="260" r:id="rId4"/>
    <p:sldId id="261" r:id="rId5"/>
    <p:sldId id="262" r:id="rId6"/>
    <p:sldId id="263" r:id="rId7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 smtClean="0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en-US" lang="zh-CN" smtClean="0"/>
              <a:t>单击图标添加图片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 smtClean="0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smtClean="0"/>
              <a:t>单击此处编辑母版文本样式</a:t>
            </a:r>
            <a:endParaRPr altLang="en-US" lang="zh-CN" smtClean="0"/>
          </a:p>
          <a:p>
            <a:pPr lvl="1"/>
            <a:r>
              <a:rPr altLang="en-US" lang="zh-CN" smtClean="0"/>
              <a:t>第二级</a:t>
            </a:r>
            <a:endParaRPr altLang="en-US" lang="zh-CN" smtClean="0"/>
          </a:p>
          <a:p>
            <a:pPr lvl="2"/>
            <a:r>
              <a:rPr altLang="en-US" lang="zh-CN" smtClean="0"/>
              <a:t>第三级</a:t>
            </a:r>
            <a:endParaRPr altLang="en-US" lang="zh-CN" smtClean="0"/>
          </a:p>
          <a:p>
            <a:pPr lvl="3"/>
            <a:r>
              <a:rPr altLang="en-US" lang="zh-CN" smtClean="0"/>
              <a:t>第四级</a:t>
            </a:r>
            <a:endParaRPr altLang="en-US" lang="zh-CN" smtClean="0"/>
          </a:p>
          <a:p>
            <a:pPr lvl="4"/>
            <a:r>
              <a:rPr altLang="en-US" lang="zh-CN" smtClean="0"/>
              <a:t>第五级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/>
          <a:stretch>
            <a:fillRect/>
          </a:stretch>
        </a:blipFill>
      </p:bgPr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93" y="0"/>
            <a:ext cx="12152413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699" y="0"/>
            <a:ext cx="12154601" cy="68580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93" y="0"/>
            <a:ext cx="12152413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794" y="0"/>
            <a:ext cx="12152411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MIS-AL00</dc:creator>
  <dcterms:created xsi:type="dcterms:W3CDTF">2025-05-29T17:16:51Z</dcterms:created>
  <dcterms:modified xsi:type="dcterms:W3CDTF">2025-05-30T09:54:30Z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  <property fmtid="{D5CDD505-2E9C-101B-9397-08002B2CF9AE}" pid="3" name="ICV">
    <vt:lpwstr>ad260fee5bf7404a9d61c7978154ec3f_21</vt:lpwstr>
  </property>
</Properties>
</file>